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60" r:id="rId5"/>
    <p:sldId id="262" r:id="rId6"/>
    <p:sldId id="263" r:id="rId7"/>
    <p:sldId id="265" r:id="rId8"/>
    <p:sldId id="266" r:id="rId9"/>
    <p:sldId id="264" r:id="rId10"/>
    <p:sldId id="304" r:id="rId11"/>
    <p:sldId id="306" r:id="rId12"/>
    <p:sldId id="312" r:id="rId13"/>
    <p:sldId id="313" r:id="rId14"/>
    <p:sldId id="314" r:id="rId15"/>
    <p:sldId id="307" r:id="rId16"/>
    <p:sldId id="308" r:id="rId17"/>
    <p:sldId id="309" r:id="rId18"/>
    <p:sldId id="280" r:id="rId19"/>
    <p:sldId id="281" r:id="rId20"/>
    <p:sldId id="311" r:id="rId21"/>
    <p:sldId id="310" r:id="rId22"/>
  </p:sldIdLst>
  <p:sldSz cx="9144000" cy="6858000" type="screen4x3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 Bryant" initials="TB" lastIdx="1" clrIdx="0">
    <p:extLst>
      <p:ext uri="{19B8F6BF-5375-455C-9EA6-DF929625EA0E}">
        <p15:presenceInfo xmlns:p15="http://schemas.microsoft.com/office/powerpoint/2012/main" userId="Tom Bryant" providerId="None"/>
      </p:ext>
    </p:extLst>
  </p:cmAuthor>
  <p:cmAuthor id="2" name="Bryant, Thomas" initials="BT" lastIdx="1" clrIdx="1">
    <p:extLst>
      <p:ext uri="{19B8F6BF-5375-455C-9EA6-DF929625EA0E}">
        <p15:presenceInfo xmlns:p15="http://schemas.microsoft.com/office/powerpoint/2012/main" userId="S::tbryant@post.edu::9596a46e-564a-47f0-96d2-da50587893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31F"/>
    <a:srgbClr val="642B4F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FC3848-DA24-4D28-96A3-A53946802808}" v="159" dt="2024-01-02T19:01:37.0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111" autoAdjust="0"/>
  </p:normalViewPr>
  <p:slideViewPr>
    <p:cSldViewPr snapToGrid="0" snapToObjects="1">
      <p:cViewPr varScale="1">
        <p:scale>
          <a:sx n="105" d="100"/>
          <a:sy n="105" d="100"/>
        </p:scale>
        <p:origin x="75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274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dimer, Jeffrey" userId="9014ef43-0976-42fd-b6fc-544106634c0f" providerId="ADAL" clId="{ECFC3848-DA24-4D28-96A3-A53946802808}"/>
    <pc:docChg chg="custSel addSld delSld modSld sldOrd">
      <pc:chgData name="Bodimer, Jeffrey" userId="9014ef43-0976-42fd-b6fc-544106634c0f" providerId="ADAL" clId="{ECFC3848-DA24-4D28-96A3-A53946802808}" dt="2024-01-02T19:01:37.082" v="854" actId="20577"/>
      <pc:docMkLst>
        <pc:docMk/>
      </pc:docMkLst>
      <pc:sldChg chg="modSp mod">
        <pc:chgData name="Bodimer, Jeffrey" userId="9014ef43-0976-42fd-b6fc-544106634c0f" providerId="ADAL" clId="{ECFC3848-DA24-4D28-96A3-A53946802808}" dt="2024-01-01T18:39:00.146" v="90" actId="20577"/>
        <pc:sldMkLst>
          <pc:docMk/>
          <pc:sldMk cId="117812486" sldId="260"/>
        </pc:sldMkLst>
        <pc:spChg chg="mod">
          <ac:chgData name="Bodimer, Jeffrey" userId="9014ef43-0976-42fd-b6fc-544106634c0f" providerId="ADAL" clId="{ECFC3848-DA24-4D28-96A3-A53946802808}" dt="2024-01-01T18:38:53.246" v="66" actId="20577"/>
          <ac:spMkLst>
            <pc:docMk/>
            <pc:sldMk cId="117812486" sldId="260"/>
            <ac:spMk id="2" creationId="{2984033E-F581-AA5A-0D3B-A67E764BFC78}"/>
          </ac:spMkLst>
        </pc:spChg>
        <pc:spChg chg="mod">
          <ac:chgData name="Bodimer, Jeffrey" userId="9014ef43-0976-42fd-b6fc-544106634c0f" providerId="ADAL" clId="{ECFC3848-DA24-4D28-96A3-A53946802808}" dt="2024-01-01T18:39:00.146" v="90" actId="20577"/>
          <ac:spMkLst>
            <pc:docMk/>
            <pc:sldMk cId="117812486" sldId="260"/>
            <ac:spMk id="4" creationId="{00000000-0000-0000-0000-000000000000}"/>
          </ac:spMkLst>
        </pc:spChg>
      </pc:sldChg>
      <pc:sldChg chg="del">
        <pc:chgData name="Bodimer, Jeffrey" userId="9014ef43-0976-42fd-b6fc-544106634c0f" providerId="ADAL" clId="{ECFC3848-DA24-4D28-96A3-A53946802808}" dt="2024-01-01T18:43:23.134" v="121" actId="47"/>
        <pc:sldMkLst>
          <pc:docMk/>
          <pc:sldMk cId="1177247743" sldId="261"/>
        </pc:sldMkLst>
      </pc:sldChg>
      <pc:sldChg chg="modSp mod">
        <pc:chgData name="Bodimer, Jeffrey" userId="9014ef43-0976-42fd-b6fc-544106634c0f" providerId="ADAL" clId="{ECFC3848-DA24-4D28-96A3-A53946802808}" dt="2024-01-01T18:43:18.131" v="120" actId="20577"/>
        <pc:sldMkLst>
          <pc:docMk/>
          <pc:sldMk cId="444646932" sldId="262"/>
        </pc:sldMkLst>
        <pc:spChg chg="mod">
          <ac:chgData name="Bodimer, Jeffrey" userId="9014ef43-0976-42fd-b6fc-544106634c0f" providerId="ADAL" clId="{ECFC3848-DA24-4D28-96A3-A53946802808}" dt="2024-01-01T18:43:18.131" v="120" actId="20577"/>
          <ac:spMkLst>
            <pc:docMk/>
            <pc:sldMk cId="444646932" sldId="262"/>
            <ac:spMk id="3" creationId="{C1A9058E-78F5-5FF4-7D32-487CE492EFE8}"/>
          </ac:spMkLst>
        </pc:spChg>
      </pc:sldChg>
      <pc:sldChg chg="del">
        <pc:chgData name="Bodimer, Jeffrey" userId="9014ef43-0976-42fd-b6fc-544106634c0f" providerId="ADAL" clId="{ECFC3848-DA24-4D28-96A3-A53946802808}" dt="2024-01-01T18:44:18.267" v="122" actId="47"/>
        <pc:sldMkLst>
          <pc:docMk/>
          <pc:sldMk cId="3499898881" sldId="267"/>
        </pc:sldMkLst>
      </pc:sldChg>
      <pc:sldChg chg="del">
        <pc:chgData name="Bodimer, Jeffrey" userId="9014ef43-0976-42fd-b6fc-544106634c0f" providerId="ADAL" clId="{ECFC3848-DA24-4D28-96A3-A53946802808}" dt="2024-01-01T18:44:19.032" v="123" actId="47"/>
        <pc:sldMkLst>
          <pc:docMk/>
          <pc:sldMk cId="213901233" sldId="269"/>
        </pc:sldMkLst>
      </pc:sldChg>
      <pc:sldChg chg="del">
        <pc:chgData name="Bodimer, Jeffrey" userId="9014ef43-0976-42fd-b6fc-544106634c0f" providerId="ADAL" clId="{ECFC3848-DA24-4D28-96A3-A53946802808}" dt="2024-01-01T18:44:19.868" v="124" actId="47"/>
        <pc:sldMkLst>
          <pc:docMk/>
          <pc:sldMk cId="2174267650" sldId="270"/>
        </pc:sldMkLst>
      </pc:sldChg>
      <pc:sldChg chg="del">
        <pc:chgData name="Bodimer, Jeffrey" userId="9014ef43-0976-42fd-b6fc-544106634c0f" providerId="ADAL" clId="{ECFC3848-DA24-4D28-96A3-A53946802808}" dt="2024-01-01T18:44:20.603" v="125" actId="47"/>
        <pc:sldMkLst>
          <pc:docMk/>
          <pc:sldMk cId="2794138124" sldId="271"/>
        </pc:sldMkLst>
      </pc:sldChg>
      <pc:sldChg chg="del">
        <pc:chgData name="Bodimer, Jeffrey" userId="9014ef43-0976-42fd-b6fc-544106634c0f" providerId="ADAL" clId="{ECFC3848-DA24-4D28-96A3-A53946802808}" dt="2024-01-01T18:44:21.403" v="126" actId="47"/>
        <pc:sldMkLst>
          <pc:docMk/>
          <pc:sldMk cId="3256271031" sldId="272"/>
        </pc:sldMkLst>
      </pc:sldChg>
      <pc:sldChg chg="del">
        <pc:chgData name="Bodimer, Jeffrey" userId="9014ef43-0976-42fd-b6fc-544106634c0f" providerId="ADAL" clId="{ECFC3848-DA24-4D28-96A3-A53946802808}" dt="2024-01-01T18:44:22.237" v="127" actId="47"/>
        <pc:sldMkLst>
          <pc:docMk/>
          <pc:sldMk cId="2141531595" sldId="273"/>
        </pc:sldMkLst>
      </pc:sldChg>
      <pc:sldChg chg="del">
        <pc:chgData name="Bodimer, Jeffrey" userId="9014ef43-0976-42fd-b6fc-544106634c0f" providerId="ADAL" clId="{ECFC3848-DA24-4D28-96A3-A53946802808}" dt="2024-01-01T18:45:28.262" v="129" actId="47"/>
        <pc:sldMkLst>
          <pc:docMk/>
          <pc:sldMk cId="1799392550" sldId="274"/>
        </pc:sldMkLst>
      </pc:sldChg>
      <pc:sldChg chg="del">
        <pc:chgData name="Bodimer, Jeffrey" userId="9014ef43-0976-42fd-b6fc-544106634c0f" providerId="ADAL" clId="{ECFC3848-DA24-4D28-96A3-A53946802808}" dt="2024-01-01T18:45:29.163" v="130" actId="47"/>
        <pc:sldMkLst>
          <pc:docMk/>
          <pc:sldMk cId="2918608912" sldId="276"/>
        </pc:sldMkLst>
      </pc:sldChg>
      <pc:sldChg chg="del">
        <pc:chgData name="Bodimer, Jeffrey" userId="9014ef43-0976-42fd-b6fc-544106634c0f" providerId="ADAL" clId="{ECFC3848-DA24-4D28-96A3-A53946802808}" dt="2024-01-01T18:44:49.132" v="128" actId="47"/>
        <pc:sldMkLst>
          <pc:docMk/>
          <pc:sldMk cId="2886997210" sldId="277"/>
        </pc:sldMkLst>
      </pc:sldChg>
      <pc:sldChg chg="del">
        <pc:chgData name="Bodimer, Jeffrey" userId="9014ef43-0976-42fd-b6fc-544106634c0f" providerId="ADAL" clId="{ECFC3848-DA24-4D28-96A3-A53946802808}" dt="2024-01-01T18:44:49.132" v="128" actId="47"/>
        <pc:sldMkLst>
          <pc:docMk/>
          <pc:sldMk cId="4215056569" sldId="278"/>
        </pc:sldMkLst>
      </pc:sldChg>
      <pc:sldChg chg="del">
        <pc:chgData name="Bodimer, Jeffrey" userId="9014ef43-0976-42fd-b6fc-544106634c0f" providerId="ADAL" clId="{ECFC3848-DA24-4D28-96A3-A53946802808}" dt="2024-01-01T18:45:30.281" v="131" actId="47"/>
        <pc:sldMkLst>
          <pc:docMk/>
          <pc:sldMk cId="2929783913" sldId="300"/>
        </pc:sldMkLst>
      </pc:sldChg>
      <pc:sldChg chg="del">
        <pc:chgData name="Bodimer, Jeffrey" userId="9014ef43-0976-42fd-b6fc-544106634c0f" providerId="ADAL" clId="{ECFC3848-DA24-4D28-96A3-A53946802808}" dt="2024-01-01T18:44:49.132" v="128" actId="47"/>
        <pc:sldMkLst>
          <pc:docMk/>
          <pc:sldMk cId="820658374" sldId="301"/>
        </pc:sldMkLst>
      </pc:sldChg>
      <pc:sldChg chg="del">
        <pc:chgData name="Bodimer, Jeffrey" userId="9014ef43-0976-42fd-b6fc-544106634c0f" providerId="ADAL" clId="{ECFC3848-DA24-4D28-96A3-A53946802808}" dt="2024-01-01T18:44:49.132" v="128" actId="47"/>
        <pc:sldMkLst>
          <pc:docMk/>
          <pc:sldMk cId="4100950659" sldId="302"/>
        </pc:sldMkLst>
      </pc:sldChg>
      <pc:sldChg chg="del">
        <pc:chgData name="Bodimer, Jeffrey" userId="9014ef43-0976-42fd-b6fc-544106634c0f" providerId="ADAL" clId="{ECFC3848-DA24-4D28-96A3-A53946802808}" dt="2024-01-01T18:44:49.132" v="128" actId="47"/>
        <pc:sldMkLst>
          <pc:docMk/>
          <pc:sldMk cId="2271121801" sldId="303"/>
        </pc:sldMkLst>
      </pc:sldChg>
      <pc:sldChg chg="modSp mod">
        <pc:chgData name="Bodimer, Jeffrey" userId="9014ef43-0976-42fd-b6fc-544106634c0f" providerId="ADAL" clId="{ECFC3848-DA24-4D28-96A3-A53946802808}" dt="2024-01-01T19:06:29.345" v="777" actId="27636"/>
        <pc:sldMkLst>
          <pc:docMk/>
          <pc:sldMk cId="2559955732" sldId="306"/>
        </pc:sldMkLst>
        <pc:spChg chg="mod">
          <ac:chgData name="Bodimer, Jeffrey" userId="9014ef43-0976-42fd-b6fc-544106634c0f" providerId="ADAL" clId="{ECFC3848-DA24-4D28-96A3-A53946802808}" dt="2024-01-01T19:06:29.345" v="777" actId="27636"/>
          <ac:spMkLst>
            <pc:docMk/>
            <pc:sldMk cId="2559955732" sldId="306"/>
            <ac:spMk id="3" creationId="{A013E672-8E9E-6AD2-4D24-124894941E28}"/>
          </ac:spMkLst>
        </pc:spChg>
      </pc:sldChg>
      <pc:sldChg chg="modSp mod modClrScheme chgLayout">
        <pc:chgData name="Bodimer, Jeffrey" userId="9014ef43-0976-42fd-b6fc-544106634c0f" providerId="ADAL" clId="{ECFC3848-DA24-4D28-96A3-A53946802808}" dt="2024-01-01T18:57:25.210" v="561" actId="26606"/>
        <pc:sldMkLst>
          <pc:docMk/>
          <pc:sldMk cId="1077597112" sldId="307"/>
        </pc:sldMkLst>
        <pc:spChg chg="mod">
          <ac:chgData name="Bodimer, Jeffrey" userId="9014ef43-0976-42fd-b6fc-544106634c0f" providerId="ADAL" clId="{ECFC3848-DA24-4D28-96A3-A53946802808}" dt="2024-01-01T18:57:25.210" v="561" actId="26606"/>
          <ac:spMkLst>
            <pc:docMk/>
            <pc:sldMk cId="1077597112" sldId="307"/>
            <ac:spMk id="2" creationId="{AF021FA7-1B48-9F33-7D0C-E527FAE19D8B}"/>
          </ac:spMkLst>
        </pc:spChg>
        <pc:graphicFrameChg chg="mod modGraphic">
          <ac:chgData name="Bodimer, Jeffrey" userId="9014ef43-0976-42fd-b6fc-544106634c0f" providerId="ADAL" clId="{ECFC3848-DA24-4D28-96A3-A53946802808}" dt="2024-01-01T18:57:25.210" v="561" actId="26606"/>
          <ac:graphicFrameMkLst>
            <pc:docMk/>
            <pc:sldMk cId="1077597112" sldId="307"/>
            <ac:graphicFrameMk id="5" creationId="{F2E4E252-79E9-3ECE-ACF5-E115AAD6C3AD}"/>
          </ac:graphicFrameMkLst>
        </pc:graphicFrameChg>
      </pc:sldChg>
      <pc:sldChg chg="addSp delSp modSp mod modClrScheme chgLayout">
        <pc:chgData name="Bodimer, Jeffrey" userId="9014ef43-0976-42fd-b6fc-544106634c0f" providerId="ADAL" clId="{ECFC3848-DA24-4D28-96A3-A53946802808}" dt="2024-01-01T18:58:10.048" v="563" actId="931"/>
        <pc:sldMkLst>
          <pc:docMk/>
          <pc:sldMk cId="3793779732" sldId="308"/>
        </pc:sldMkLst>
        <pc:spChg chg="mod">
          <ac:chgData name="Bodimer, Jeffrey" userId="9014ef43-0976-42fd-b6fc-544106634c0f" providerId="ADAL" clId="{ECFC3848-DA24-4D28-96A3-A53946802808}" dt="2024-01-01T18:57:45.039" v="562" actId="26606"/>
          <ac:spMkLst>
            <pc:docMk/>
            <pc:sldMk cId="3793779732" sldId="308"/>
            <ac:spMk id="2" creationId="{FB5E25EA-BB60-4B0E-A2B6-D12D7757B30F}"/>
          </ac:spMkLst>
        </pc:spChg>
        <pc:spChg chg="add del mod">
          <ac:chgData name="Bodimer, Jeffrey" userId="9014ef43-0976-42fd-b6fc-544106634c0f" providerId="ADAL" clId="{ECFC3848-DA24-4D28-96A3-A53946802808}" dt="2024-01-01T18:58:10.048" v="563" actId="931"/>
          <ac:spMkLst>
            <pc:docMk/>
            <pc:sldMk cId="3793779732" sldId="308"/>
            <ac:spMk id="10" creationId="{4A7ACED8-6FF8-1147-3F39-0A76176ADF57}"/>
          </ac:spMkLst>
        </pc:spChg>
        <pc:graphicFrameChg chg="mod modGraphic">
          <ac:chgData name="Bodimer, Jeffrey" userId="9014ef43-0976-42fd-b6fc-544106634c0f" providerId="ADAL" clId="{ECFC3848-DA24-4D28-96A3-A53946802808}" dt="2024-01-01T18:57:45.039" v="562" actId="26606"/>
          <ac:graphicFrameMkLst>
            <pc:docMk/>
            <pc:sldMk cId="3793779732" sldId="308"/>
            <ac:graphicFrameMk id="5" creationId="{65C59589-3F4D-70BD-3182-E0C6A35FBC31}"/>
          </ac:graphicFrameMkLst>
        </pc:graphicFrameChg>
        <pc:picChg chg="add mod">
          <ac:chgData name="Bodimer, Jeffrey" userId="9014ef43-0976-42fd-b6fc-544106634c0f" providerId="ADAL" clId="{ECFC3848-DA24-4D28-96A3-A53946802808}" dt="2024-01-01T18:58:10.048" v="563" actId="931"/>
          <ac:picMkLst>
            <pc:docMk/>
            <pc:sldMk cId="3793779732" sldId="308"/>
            <ac:picMk id="4" creationId="{C5249937-37DE-DB36-4706-34C2509C464C}"/>
          </ac:picMkLst>
        </pc:picChg>
      </pc:sldChg>
      <pc:sldChg chg="ord">
        <pc:chgData name="Bodimer, Jeffrey" userId="9014ef43-0976-42fd-b6fc-544106634c0f" providerId="ADAL" clId="{ECFC3848-DA24-4D28-96A3-A53946802808}" dt="2024-01-01T18:58:47.059" v="565"/>
        <pc:sldMkLst>
          <pc:docMk/>
          <pc:sldMk cId="4021867616" sldId="310"/>
        </pc:sldMkLst>
      </pc:sldChg>
      <pc:sldChg chg="addSp delSp modSp new mod modClrScheme chgLayout">
        <pc:chgData name="Bodimer, Jeffrey" userId="9014ef43-0976-42fd-b6fc-544106634c0f" providerId="ADAL" clId="{ECFC3848-DA24-4D28-96A3-A53946802808}" dt="2024-01-01T18:51:49.107" v="288"/>
        <pc:sldMkLst>
          <pc:docMk/>
          <pc:sldMk cId="3715964359" sldId="312"/>
        </pc:sldMkLst>
        <pc:spChg chg="del mod ord">
          <ac:chgData name="Bodimer, Jeffrey" userId="9014ef43-0976-42fd-b6fc-544106634c0f" providerId="ADAL" clId="{ECFC3848-DA24-4D28-96A3-A53946802808}" dt="2024-01-01T18:51:29.355" v="275" actId="700"/>
          <ac:spMkLst>
            <pc:docMk/>
            <pc:sldMk cId="3715964359" sldId="312"/>
            <ac:spMk id="2" creationId="{25DA4580-F674-87C0-BE98-2ADE414BE08C}"/>
          </ac:spMkLst>
        </pc:spChg>
        <pc:spChg chg="mod ord">
          <ac:chgData name="Bodimer, Jeffrey" userId="9014ef43-0976-42fd-b6fc-544106634c0f" providerId="ADAL" clId="{ECFC3848-DA24-4D28-96A3-A53946802808}" dt="2024-01-01T18:51:29.355" v="275" actId="700"/>
          <ac:spMkLst>
            <pc:docMk/>
            <pc:sldMk cId="3715964359" sldId="312"/>
            <ac:spMk id="3" creationId="{87EE195C-CD6A-D16B-AEBC-C84E216513CB}"/>
          </ac:spMkLst>
        </pc:spChg>
        <pc:spChg chg="mod ord">
          <ac:chgData name="Bodimer, Jeffrey" userId="9014ef43-0976-42fd-b6fc-544106634c0f" providerId="ADAL" clId="{ECFC3848-DA24-4D28-96A3-A53946802808}" dt="2024-01-01T18:51:46.525" v="287" actId="27636"/>
          <ac:spMkLst>
            <pc:docMk/>
            <pc:sldMk cId="3715964359" sldId="312"/>
            <ac:spMk id="4" creationId="{0E972DA7-CFD2-344B-3A5F-B3289E841C1B}"/>
          </ac:spMkLst>
        </pc:spChg>
        <pc:spChg chg="add mod ord">
          <ac:chgData name="Bodimer, Jeffrey" userId="9014ef43-0976-42fd-b6fc-544106634c0f" providerId="ADAL" clId="{ECFC3848-DA24-4D28-96A3-A53946802808}" dt="2024-01-01T18:51:49.107" v="288"/>
          <ac:spMkLst>
            <pc:docMk/>
            <pc:sldMk cId="3715964359" sldId="312"/>
            <ac:spMk id="5" creationId="{E823FF4A-58DF-87EB-7088-8DC168953CD7}"/>
          </ac:spMkLst>
        </pc:spChg>
      </pc:sldChg>
      <pc:sldChg chg="addSp delSp modSp new mod modClrScheme chgLayout">
        <pc:chgData name="Bodimer, Jeffrey" userId="9014ef43-0976-42fd-b6fc-544106634c0f" providerId="ADAL" clId="{ECFC3848-DA24-4D28-96A3-A53946802808}" dt="2024-01-01T18:56:36.058" v="560" actId="26606"/>
        <pc:sldMkLst>
          <pc:docMk/>
          <pc:sldMk cId="1978969227" sldId="313"/>
        </pc:sldMkLst>
        <pc:spChg chg="del">
          <ac:chgData name="Bodimer, Jeffrey" userId="9014ef43-0976-42fd-b6fc-544106634c0f" providerId="ADAL" clId="{ECFC3848-DA24-4D28-96A3-A53946802808}" dt="2024-01-01T18:52:07.266" v="290" actId="478"/>
          <ac:spMkLst>
            <pc:docMk/>
            <pc:sldMk cId="1978969227" sldId="313"/>
            <ac:spMk id="2" creationId="{59D36407-924D-FBBF-C71F-D20BC735DAEE}"/>
          </ac:spMkLst>
        </pc:spChg>
        <pc:spChg chg="mod">
          <ac:chgData name="Bodimer, Jeffrey" userId="9014ef43-0976-42fd-b6fc-544106634c0f" providerId="ADAL" clId="{ECFC3848-DA24-4D28-96A3-A53946802808}" dt="2024-01-01T18:56:36.058" v="560" actId="26606"/>
          <ac:spMkLst>
            <pc:docMk/>
            <pc:sldMk cId="1978969227" sldId="313"/>
            <ac:spMk id="3" creationId="{1EA73016-DD7F-918D-24DE-133A40C932A7}"/>
          </ac:spMkLst>
        </pc:spChg>
        <pc:spChg chg="mod">
          <ac:chgData name="Bodimer, Jeffrey" userId="9014ef43-0976-42fd-b6fc-544106634c0f" providerId="ADAL" clId="{ECFC3848-DA24-4D28-96A3-A53946802808}" dt="2024-01-01T18:56:36.058" v="560" actId="26606"/>
          <ac:spMkLst>
            <pc:docMk/>
            <pc:sldMk cId="1978969227" sldId="313"/>
            <ac:spMk id="4" creationId="{EFE8279E-5B78-4C6D-DC50-5EDB55F32767}"/>
          </ac:spMkLst>
        </pc:spChg>
        <pc:picChg chg="add mod">
          <ac:chgData name="Bodimer, Jeffrey" userId="9014ef43-0976-42fd-b6fc-544106634c0f" providerId="ADAL" clId="{ECFC3848-DA24-4D28-96A3-A53946802808}" dt="2024-01-01T18:56:36.058" v="560" actId="26606"/>
          <ac:picMkLst>
            <pc:docMk/>
            <pc:sldMk cId="1978969227" sldId="313"/>
            <ac:picMk id="6" creationId="{E42AD7C4-0ACC-BFD9-2B76-A7B87E338987}"/>
          </ac:picMkLst>
        </pc:picChg>
      </pc:sldChg>
      <pc:sldChg chg="del">
        <pc:chgData name="Bodimer, Jeffrey" userId="9014ef43-0976-42fd-b6fc-544106634c0f" providerId="ADAL" clId="{ECFC3848-DA24-4D28-96A3-A53946802808}" dt="2024-01-01T18:43:23.134" v="121" actId="47"/>
        <pc:sldMkLst>
          <pc:docMk/>
          <pc:sldMk cId="3116506092" sldId="313"/>
        </pc:sldMkLst>
      </pc:sldChg>
      <pc:sldChg chg="addSp delSp modSp new mod modClrScheme chgLayout">
        <pc:chgData name="Bodimer, Jeffrey" userId="9014ef43-0976-42fd-b6fc-544106634c0f" providerId="ADAL" clId="{ECFC3848-DA24-4D28-96A3-A53946802808}" dt="2024-01-02T19:01:37.082" v="854" actId="20577"/>
        <pc:sldMkLst>
          <pc:docMk/>
          <pc:sldMk cId="1675657722" sldId="314"/>
        </pc:sldMkLst>
        <pc:spChg chg="del">
          <ac:chgData name="Bodimer, Jeffrey" userId="9014ef43-0976-42fd-b6fc-544106634c0f" providerId="ADAL" clId="{ECFC3848-DA24-4D28-96A3-A53946802808}" dt="2024-01-01T18:59:20.542" v="567" actId="700"/>
          <ac:spMkLst>
            <pc:docMk/>
            <pc:sldMk cId="1675657722" sldId="314"/>
            <ac:spMk id="2" creationId="{CA4677DD-50D7-D3F3-7EC5-9B05467764B2}"/>
          </ac:spMkLst>
        </pc:spChg>
        <pc:spChg chg="del mod ord">
          <ac:chgData name="Bodimer, Jeffrey" userId="9014ef43-0976-42fd-b6fc-544106634c0f" providerId="ADAL" clId="{ECFC3848-DA24-4D28-96A3-A53946802808}" dt="2024-01-01T18:59:20.542" v="567" actId="700"/>
          <ac:spMkLst>
            <pc:docMk/>
            <pc:sldMk cId="1675657722" sldId="314"/>
            <ac:spMk id="3" creationId="{E0E89AD5-244B-350E-E948-B83494F7FC8B}"/>
          </ac:spMkLst>
        </pc:spChg>
        <pc:spChg chg="add mod ord">
          <ac:chgData name="Bodimer, Jeffrey" userId="9014ef43-0976-42fd-b6fc-544106634c0f" providerId="ADAL" clId="{ECFC3848-DA24-4D28-96A3-A53946802808}" dt="2024-01-01T19:00:35.008" v="691" actId="26606"/>
          <ac:spMkLst>
            <pc:docMk/>
            <pc:sldMk cId="1675657722" sldId="314"/>
            <ac:spMk id="4" creationId="{9F7227CC-4437-D903-9387-3C214F101B1D}"/>
          </ac:spMkLst>
        </pc:spChg>
        <pc:spChg chg="add del mod ord">
          <ac:chgData name="Bodimer, Jeffrey" userId="9014ef43-0976-42fd-b6fc-544106634c0f" providerId="ADAL" clId="{ECFC3848-DA24-4D28-96A3-A53946802808}" dt="2024-01-01T18:59:34.937" v="590" actId="700"/>
          <ac:spMkLst>
            <pc:docMk/>
            <pc:sldMk cId="1675657722" sldId="314"/>
            <ac:spMk id="5" creationId="{9FF54F97-0138-220C-6B4F-90ED50A1EECB}"/>
          </ac:spMkLst>
        </pc:spChg>
        <pc:spChg chg="add del mod ord">
          <ac:chgData name="Bodimer, Jeffrey" userId="9014ef43-0976-42fd-b6fc-544106634c0f" providerId="ADAL" clId="{ECFC3848-DA24-4D28-96A3-A53946802808}" dt="2024-01-01T19:00:35.008" v="691" actId="26606"/>
          <ac:spMkLst>
            <pc:docMk/>
            <pc:sldMk cId="1675657722" sldId="314"/>
            <ac:spMk id="6" creationId="{68BF7871-4F9E-58D4-F4E9-FE2ED9E96867}"/>
          </ac:spMkLst>
        </pc:spChg>
        <pc:graphicFrameChg chg="add mod">
          <ac:chgData name="Bodimer, Jeffrey" userId="9014ef43-0976-42fd-b6fc-544106634c0f" providerId="ADAL" clId="{ECFC3848-DA24-4D28-96A3-A53946802808}" dt="2024-01-02T19:01:37.082" v="854" actId="20577"/>
          <ac:graphicFrameMkLst>
            <pc:docMk/>
            <pc:sldMk cId="1675657722" sldId="314"/>
            <ac:graphicFrameMk id="8" creationId="{BA1CED4A-0800-B606-0FDE-5AE6BBD6DF7A}"/>
          </ac:graphicFrameMkLst>
        </pc:graphicFrame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9366C6-07E2-4B4D-8E2A-456A9A609E6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92FC7-7E59-42BD-B7B2-6F1458F17D75}">
      <dgm:prSet phldrT="[Text]"/>
      <dgm:spPr/>
      <dgm:t>
        <a:bodyPr/>
        <a:lstStyle/>
        <a:p>
          <a:r>
            <a:rPr lang="en-US" dirty="0"/>
            <a:t>Accreditor</a:t>
          </a:r>
        </a:p>
      </dgm:t>
    </dgm:pt>
    <dgm:pt modelId="{C2D58369-2E6F-40C5-8F1B-EAEB275BE894}" type="parTrans" cxnId="{BF35B36E-C5B6-4DA2-B188-039E43CE3857}">
      <dgm:prSet/>
      <dgm:spPr/>
      <dgm:t>
        <a:bodyPr/>
        <a:lstStyle/>
        <a:p>
          <a:endParaRPr lang="en-US"/>
        </a:p>
      </dgm:t>
    </dgm:pt>
    <dgm:pt modelId="{681395C8-0376-462E-A79E-0E226C8F2010}" type="sibTrans" cxnId="{BF35B36E-C5B6-4DA2-B188-039E43CE3857}">
      <dgm:prSet/>
      <dgm:spPr/>
      <dgm:t>
        <a:bodyPr/>
        <a:lstStyle/>
        <a:p>
          <a:endParaRPr lang="en-US"/>
        </a:p>
      </dgm:t>
    </dgm:pt>
    <dgm:pt modelId="{9D729658-3F2A-4C97-B140-453C65AC9B46}">
      <dgm:prSet phldrT="[Text]"/>
      <dgm:spPr/>
      <dgm:t>
        <a:bodyPr/>
        <a:lstStyle/>
        <a:p>
          <a:r>
            <a:rPr lang="en-US" dirty="0"/>
            <a:t>US Dept of Education</a:t>
          </a:r>
        </a:p>
      </dgm:t>
    </dgm:pt>
    <dgm:pt modelId="{F5A243F0-0EC6-4EA2-BFB4-97ACEA83529F}" type="parTrans" cxnId="{34157B7D-6E2C-48AE-9A20-9127CB720850}">
      <dgm:prSet/>
      <dgm:spPr/>
      <dgm:t>
        <a:bodyPr/>
        <a:lstStyle/>
        <a:p>
          <a:endParaRPr lang="en-US"/>
        </a:p>
      </dgm:t>
    </dgm:pt>
    <dgm:pt modelId="{3EDD3046-C31B-4085-9C46-7C60F15DC76C}" type="sibTrans" cxnId="{34157B7D-6E2C-48AE-9A20-9127CB720850}">
      <dgm:prSet/>
      <dgm:spPr/>
      <dgm:t>
        <a:bodyPr/>
        <a:lstStyle/>
        <a:p>
          <a:endParaRPr lang="en-US"/>
        </a:p>
      </dgm:t>
    </dgm:pt>
    <dgm:pt modelId="{200F72D9-8E8F-4994-BCB4-00165F41CB5A}">
      <dgm:prSet phldrT="[Text]"/>
      <dgm:spPr/>
      <dgm:t>
        <a:bodyPr/>
        <a:lstStyle/>
        <a:p>
          <a:r>
            <a:rPr lang="en-US" dirty="0"/>
            <a:t>State</a:t>
          </a:r>
        </a:p>
      </dgm:t>
    </dgm:pt>
    <dgm:pt modelId="{7431E7DA-2D9F-4BB7-BE5A-627ED5CBCA1A}" type="parTrans" cxnId="{AB007258-FC5A-416B-8926-72BA91DD61CC}">
      <dgm:prSet/>
      <dgm:spPr/>
      <dgm:t>
        <a:bodyPr/>
        <a:lstStyle/>
        <a:p>
          <a:endParaRPr lang="en-US"/>
        </a:p>
      </dgm:t>
    </dgm:pt>
    <dgm:pt modelId="{CDCB302C-5FCB-4713-9A97-3AD47789A8CC}" type="sibTrans" cxnId="{AB007258-FC5A-416B-8926-72BA91DD61CC}">
      <dgm:prSet/>
      <dgm:spPr/>
      <dgm:t>
        <a:bodyPr/>
        <a:lstStyle/>
        <a:p>
          <a:endParaRPr lang="en-US"/>
        </a:p>
      </dgm:t>
    </dgm:pt>
    <dgm:pt modelId="{590F4DF0-00F5-40F4-B3D0-4739BC56BE21}" type="pres">
      <dgm:prSet presAssocID="{DD9366C6-07E2-4B4D-8E2A-456A9A609E6A}" presName="cycle" presStyleCnt="0">
        <dgm:presLayoutVars>
          <dgm:dir/>
          <dgm:resizeHandles val="exact"/>
        </dgm:presLayoutVars>
      </dgm:prSet>
      <dgm:spPr/>
    </dgm:pt>
    <dgm:pt modelId="{5E8B4FFA-1E18-48E4-8E35-B60C334BCC8E}" type="pres">
      <dgm:prSet presAssocID="{B6D92FC7-7E59-42BD-B7B2-6F1458F17D75}" presName="dummy" presStyleCnt="0"/>
      <dgm:spPr/>
    </dgm:pt>
    <dgm:pt modelId="{E5D0A650-BED6-4CD4-B1B4-74B4E40A39B6}" type="pres">
      <dgm:prSet presAssocID="{B6D92FC7-7E59-42BD-B7B2-6F1458F17D75}" presName="node" presStyleLbl="revTx" presStyleIdx="0" presStyleCnt="3">
        <dgm:presLayoutVars>
          <dgm:bulletEnabled val="1"/>
        </dgm:presLayoutVars>
      </dgm:prSet>
      <dgm:spPr/>
    </dgm:pt>
    <dgm:pt modelId="{66BA817D-6361-4392-BFC6-6571A39FD78F}" type="pres">
      <dgm:prSet presAssocID="{681395C8-0376-462E-A79E-0E226C8F2010}" presName="sibTrans" presStyleLbl="node1" presStyleIdx="0" presStyleCnt="3"/>
      <dgm:spPr/>
    </dgm:pt>
    <dgm:pt modelId="{AC30EF63-262A-438C-8382-9FA9EF0C9AB5}" type="pres">
      <dgm:prSet presAssocID="{9D729658-3F2A-4C97-B140-453C65AC9B46}" presName="dummy" presStyleCnt="0"/>
      <dgm:spPr/>
    </dgm:pt>
    <dgm:pt modelId="{337E2C07-D40E-42C3-A402-90333261DEE9}" type="pres">
      <dgm:prSet presAssocID="{9D729658-3F2A-4C97-B140-453C65AC9B46}" presName="node" presStyleLbl="revTx" presStyleIdx="1" presStyleCnt="3">
        <dgm:presLayoutVars>
          <dgm:bulletEnabled val="1"/>
        </dgm:presLayoutVars>
      </dgm:prSet>
      <dgm:spPr/>
    </dgm:pt>
    <dgm:pt modelId="{412DC692-A9E8-4B52-B9FE-CDD3EE6D5DD0}" type="pres">
      <dgm:prSet presAssocID="{3EDD3046-C31B-4085-9C46-7C60F15DC76C}" presName="sibTrans" presStyleLbl="node1" presStyleIdx="1" presStyleCnt="3"/>
      <dgm:spPr/>
    </dgm:pt>
    <dgm:pt modelId="{EA3F1EFB-6EF0-4526-AC8A-ECEEDAB1A7AE}" type="pres">
      <dgm:prSet presAssocID="{200F72D9-8E8F-4994-BCB4-00165F41CB5A}" presName="dummy" presStyleCnt="0"/>
      <dgm:spPr/>
    </dgm:pt>
    <dgm:pt modelId="{CC4FF104-BE16-4D36-A9E7-EFEA5FE4DA28}" type="pres">
      <dgm:prSet presAssocID="{200F72D9-8E8F-4994-BCB4-00165F41CB5A}" presName="node" presStyleLbl="revTx" presStyleIdx="2" presStyleCnt="3">
        <dgm:presLayoutVars>
          <dgm:bulletEnabled val="1"/>
        </dgm:presLayoutVars>
      </dgm:prSet>
      <dgm:spPr/>
    </dgm:pt>
    <dgm:pt modelId="{CE01822C-B324-4B2B-91EB-1F8CD0C24B8B}" type="pres">
      <dgm:prSet presAssocID="{CDCB302C-5FCB-4713-9A97-3AD47789A8CC}" presName="sibTrans" presStyleLbl="node1" presStyleIdx="2" presStyleCnt="3"/>
      <dgm:spPr/>
    </dgm:pt>
  </dgm:ptLst>
  <dgm:cxnLst>
    <dgm:cxn modelId="{BF35B36E-C5B6-4DA2-B188-039E43CE3857}" srcId="{DD9366C6-07E2-4B4D-8E2A-456A9A609E6A}" destId="{B6D92FC7-7E59-42BD-B7B2-6F1458F17D75}" srcOrd="0" destOrd="0" parTransId="{C2D58369-2E6F-40C5-8F1B-EAEB275BE894}" sibTransId="{681395C8-0376-462E-A79E-0E226C8F2010}"/>
    <dgm:cxn modelId="{9C14836F-36A2-45D6-A972-B1241D3C28E2}" type="presOf" srcId="{681395C8-0376-462E-A79E-0E226C8F2010}" destId="{66BA817D-6361-4392-BFC6-6571A39FD78F}" srcOrd="0" destOrd="0" presId="urn:microsoft.com/office/officeart/2005/8/layout/cycle1"/>
    <dgm:cxn modelId="{AB007258-FC5A-416B-8926-72BA91DD61CC}" srcId="{DD9366C6-07E2-4B4D-8E2A-456A9A609E6A}" destId="{200F72D9-8E8F-4994-BCB4-00165F41CB5A}" srcOrd="2" destOrd="0" parTransId="{7431E7DA-2D9F-4BB7-BE5A-627ED5CBCA1A}" sibTransId="{CDCB302C-5FCB-4713-9A97-3AD47789A8CC}"/>
    <dgm:cxn modelId="{34157B7D-6E2C-48AE-9A20-9127CB720850}" srcId="{DD9366C6-07E2-4B4D-8E2A-456A9A609E6A}" destId="{9D729658-3F2A-4C97-B140-453C65AC9B46}" srcOrd="1" destOrd="0" parTransId="{F5A243F0-0EC6-4EA2-BFB4-97ACEA83529F}" sibTransId="{3EDD3046-C31B-4085-9C46-7C60F15DC76C}"/>
    <dgm:cxn modelId="{51B4B781-A614-4474-966F-B9928319C3EB}" type="presOf" srcId="{DD9366C6-07E2-4B4D-8E2A-456A9A609E6A}" destId="{590F4DF0-00F5-40F4-B3D0-4739BC56BE21}" srcOrd="0" destOrd="0" presId="urn:microsoft.com/office/officeart/2005/8/layout/cycle1"/>
    <dgm:cxn modelId="{ED049D9B-6B5D-46B2-A725-FA93A4093140}" type="presOf" srcId="{3EDD3046-C31B-4085-9C46-7C60F15DC76C}" destId="{412DC692-A9E8-4B52-B9FE-CDD3EE6D5DD0}" srcOrd="0" destOrd="0" presId="urn:microsoft.com/office/officeart/2005/8/layout/cycle1"/>
    <dgm:cxn modelId="{46D3C7B3-E491-4659-871D-AE501C9CB9CB}" type="presOf" srcId="{B6D92FC7-7E59-42BD-B7B2-6F1458F17D75}" destId="{E5D0A650-BED6-4CD4-B1B4-74B4E40A39B6}" srcOrd="0" destOrd="0" presId="urn:microsoft.com/office/officeart/2005/8/layout/cycle1"/>
    <dgm:cxn modelId="{005CBFC0-CF5B-48E2-983F-F21590031E27}" type="presOf" srcId="{200F72D9-8E8F-4994-BCB4-00165F41CB5A}" destId="{CC4FF104-BE16-4D36-A9E7-EFEA5FE4DA28}" srcOrd="0" destOrd="0" presId="urn:microsoft.com/office/officeart/2005/8/layout/cycle1"/>
    <dgm:cxn modelId="{A148B3C2-8896-4251-8A6D-5EDEEBCA4925}" type="presOf" srcId="{9D729658-3F2A-4C97-B140-453C65AC9B46}" destId="{337E2C07-D40E-42C3-A402-90333261DEE9}" srcOrd="0" destOrd="0" presId="urn:microsoft.com/office/officeart/2005/8/layout/cycle1"/>
    <dgm:cxn modelId="{B7B880F7-4B22-46B2-951A-5473DB60B0C9}" type="presOf" srcId="{CDCB302C-5FCB-4713-9A97-3AD47789A8CC}" destId="{CE01822C-B324-4B2B-91EB-1F8CD0C24B8B}" srcOrd="0" destOrd="0" presId="urn:microsoft.com/office/officeart/2005/8/layout/cycle1"/>
    <dgm:cxn modelId="{0F334D6E-CCB1-4E96-A126-D0D406BEDDAD}" type="presParOf" srcId="{590F4DF0-00F5-40F4-B3D0-4739BC56BE21}" destId="{5E8B4FFA-1E18-48E4-8E35-B60C334BCC8E}" srcOrd="0" destOrd="0" presId="urn:microsoft.com/office/officeart/2005/8/layout/cycle1"/>
    <dgm:cxn modelId="{AF331D45-C5DE-45BF-8288-7D6DC9B47188}" type="presParOf" srcId="{590F4DF0-00F5-40F4-B3D0-4739BC56BE21}" destId="{E5D0A650-BED6-4CD4-B1B4-74B4E40A39B6}" srcOrd="1" destOrd="0" presId="urn:microsoft.com/office/officeart/2005/8/layout/cycle1"/>
    <dgm:cxn modelId="{9E0082F5-8EFF-4190-A84B-E0B9AA18B65E}" type="presParOf" srcId="{590F4DF0-00F5-40F4-B3D0-4739BC56BE21}" destId="{66BA817D-6361-4392-BFC6-6571A39FD78F}" srcOrd="2" destOrd="0" presId="urn:microsoft.com/office/officeart/2005/8/layout/cycle1"/>
    <dgm:cxn modelId="{ED7DFF25-5B1E-4467-929D-F9B2C3B1E6E3}" type="presParOf" srcId="{590F4DF0-00F5-40F4-B3D0-4739BC56BE21}" destId="{AC30EF63-262A-438C-8382-9FA9EF0C9AB5}" srcOrd="3" destOrd="0" presId="urn:microsoft.com/office/officeart/2005/8/layout/cycle1"/>
    <dgm:cxn modelId="{9A9BC67F-EE69-41A7-8204-3FC901B33A46}" type="presParOf" srcId="{590F4DF0-00F5-40F4-B3D0-4739BC56BE21}" destId="{337E2C07-D40E-42C3-A402-90333261DEE9}" srcOrd="4" destOrd="0" presId="urn:microsoft.com/office/officeart/2005/8/layout/cycle1"/>
    <dgm:cxn modelId="{C9875850-A92D-4EF6-8970-A6050F2C61D8}" type="presParOf" srcId="{590F4DF0-00F5-40F4-B3D0-4739BC56BE21}" destId="{412DC692-A9E8-4B52-B9FE-CDD3EE6D5DD0}" srcOrd="5" destOrd="0" presId="urn:microsoft.com/office/officeart/2005/8/layout/cycle1"/>
    <dgm:cxn modelId="{A91C0F1B-F037-4F33-93B3-464FC6B1C203}" type="presParOf" srcId="{590F4DF0-00F5-40F4-B3D0-4739BC56BE21}" destId="{EA3F1EFB-6EF0-4526-AC8A-ECEEDAB1A7AE}" srcOrd="6" destOrd="0" presId="urn:microsoft.com/office/officeart/2005/8/layout/cycle1"/>
    <dgm:cxn modelId="{932799D3-F655-4BC6-AA29-E65B0E916999}" type="presParOf" srcId="{590F4DF0-00F5-40F4-B3D0-4739BC56BE21}" destId="{CC4FF104-BE16-4D36-A9E7-EFEA5FE4DA28}" srcOrd="7" destOrd="0" presId="urn:microsoft.com/office/officeart/2005/8/layout/cycle1"/>
    <dgm:cxn modelId="{B42DCB1C-4D8A-448C-B14C-DBA62A8D5C2C}" type="presParOf" srcId="{590F4DF0-00F5-40F4-B3D0-4739BC56BE21}" destId="{CE01822C-B324-4B2B-91EB-1F8CD0C24B8B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B42C51-5204-4C26-83CE-72A295EA480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8E6793-10BE-4777-8D85-22D0FB27260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Confidence explaining your dashboard information</a:t>
          </a:r>
        </a:p>
      </dgm:t>
    </dgm:pt>
    <dgm:pt modelId="{6CC66086-9FE8-4D1B-9B81-A126610A22F3}" type="parTrans" cxnId="{F061705D-AA3E-42D7-9501-B8704828368F}">
      <dgm:prSet/>
      <dgm:spPr/>
      <dgm:t>
        <a:bodyPr/>
        <a:lstStyle/>
        <a:p>
          <a:endParaRPr lang="en-US"/>
        </a:p>
      </dgm:t>
    </dgm:pt>
    <dgm:pt modelId="{AD6C06B1-3953-426D-AF2B-65156A49CF77}" type="sibTrans" cxnId="{F061705D-AA3E-42D7-9501-B8704828368F}">
      <dgm:prSet/>
      <dgm:spPr/>
      <dgm:t>
        <a:bodyPr/>
        <a:lstStyle/>
        <a:p>
          <a:endParaRPr lang="en-US"/>
        </a:p>
      </dgm:t>
    </dgm:pt>
    <dgm:pt modelId="{3B1E6E2B-AAF3-48AF-8A23-240688DA1B2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Review / Know Your Material(s) and Program(s)</a:t>
          </a:r>
        </a:p>
      </dgm:t>
    </dgm:pt>
    <dgm:pt modelId="{D7E0F5A3-8F47-4AA1-9009-F648BBEFD9D5}" type="parTrans" cxnId="{EA928CEC-5A10-4392-8D2B-36D6F89A6C7D}">
      <dgm:prSet/>
      <dgm:spPr/>
      <dgm:t>
        <a:bodyPr/>
        <a:lstStyle/>
        <a:p>
          <a:endParaRPr lang="en-US"/>
        </a:p>
      </dgm:t>
    </dgm:pt>
    <dgm:pt modelId="{0E9BEE65-DD03-4B1D-AE6B-F6E9329E7008}" type="sibTrans" cxnId="{EA928CEC-5A10-4392-8D2B-36D6F89A6C7D}">
      <dgm:prSet/>
      <dgm:spPr/>
      <dgm:t>
        <a:bodyPr/>
        <a:lstStyle/>
        <a:p>
          <a:endParaRPr lang="en-US"/>
        </a:p>
      </dgm:t>
    </dgm:pt>
    <dgm:pt modelId="{8D1E2CF2-05A8-4672-805B-D2F78B78934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If you do not, do not guess!</a:t>
          </a:r>
        </a:p>
      </dgm:t>
    </dgm:pt>
    <dgm:pt modelId="{DE8E969A-620D-449F-9AF7-40C2B0843C2E}" type="parTrans" cxnId="{ABEA2FFA-B608-47E5-9BF8-2610184DE997}">
      <dgm:prSet/>
      <dgm:spPr/>
      <dgm:t>
        <a:bodyPr/>
        <a:lstStyle/>
        <a:p>
          <a:endParaRPr lang="en-US"/>
        </a:p>
      </dgm:t>
    </dgm:pt>
    <dgm:pt modelId="{D9B128B9-9905-4381-B95E-CD2D5E2913AE}" type="sibTrans" cxnId="{ABEA2FFA-B608-47E5-9BF8-2610184DE997}">
      <dgm:prSet/>
      <dgm:spPr/>
      <dgm:t>
        <a:bodyPr/>
        <a:lstStyle/>
        <a:p>
          <a:endParaRPr lang="en-US"/>
        </a:p>
      </dgm:t>
    </dgm:pt>
    <dgm:pt modelId="{B22A56BE-7DCC-44A1-BAD4-65BB882389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Be consistent!</a:t>
          </a:r>
        </a:p>
      </dgm:t>
    </dgm:pt>
    <dgm:pt modelId="{B53C51FB-F4A5-4A66-AC6C-2BEF979120B4}" type="parTrans" cxnId="{9236FB28-6C11-457C-9BBE-546A0FCBEA7F}">
      <dgm:prSet/>
      <dgm:spPr/>
      <dgm:t>
        <a:bodyPr/>
        <a:lstStyle/>
        <a:p>
          <a:endParaRPr lang="en-US"/>
        </a:p>
      </dgm:t>
    </dgm:pt>
    <dgm:pt modelId="{549FF610-EE14-4561-B753-5C4CA15B2405}" type="sibTrans" cxnId="{9236FB28-6C11-457C-9BBE-546A0FCBEA7F}">
      <dgm:prSet/>
      <dgm:spPr/>
      <dgm:t>
        <a:bodyPr/>
        <a:lstStyle/>
        <a:p>
          <a:endParaRPr lang="en-US"/>
        </a:p>
      </dgm:t>
    </dgm:pt>
    <dgm:pt modelId="{E39F2F4D-BEC1-4CDD-93E3-2324860862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Assessment</a:t>
          </a:r>
        </a:p>
      </dgm:t>
    </dgm:pt>
    <dgm:pt modelId="{176B58ED-36AF-4080-AA05-17942AF54A16}" type="parTrans" cxnId="{D1EB6218-F51A-46D1-996C-0935D3D823E1}">
      <dgm:prSet/>
      <dgm:spPr/>
      <dgm:t>
        <a:bodyPr/>
        <a:lstStyle/>
        <a:p>
          <a:endParaRPr lang="en-US"/>
        </a:p>
      </dgm:t>
    </dgm:pt>
    <dgm:pt modelId="{DE421FFC-4838-47FD-90C8-12A2FDC6BF6C}" type="sibTrans" cxnId="{D1EB6218-F51A-46D1-996C-0935D3D823E1}">
      <dgm:prSet/>
      <dgm:spPr/>
      <dgm:t>
        <a:bodyPr/>
        <a:lstStyle/>
        <a:p>
          <a:endParaRPr lang="en-US"/>
        </a:p>
      </dgm:t>
    </dgm:pt>
    <dgm:pt modelId="{17AB64C4-6170-417E-B45A-81D89BBBF78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What’s working and how do we know it’s working?  Examples?</a:t>
          </a:r>
        </a:p>
      </dgm:t>
    </dgm:pt>
    <dgm:pt modelId="{289DF3DD-71F7-460C-9B69-D4232D3A48F3}" type="parTrans" cxnId="{E7818635-23AD-46B1-9E9F-641220183DD8}">
      <dgm:prSet/>
      <dgm:spPr/>
      <dgm:t>
        <a:bodyPr/>
        <a:lstStyle/>
        <a:p>
          <a:endParaRPr lang="en-US"/>
        </a:p>
      </dgm:t>
    </dgm:pt>
    <dgm:pt modelId="{CCD2C8BD-4B36-4F74-97DC-DE1005F637AD}" type="sibTrans" cxnId="{E7818635-23AD-46B1-9E9F-641220183DD8}">
      <dgm:prSet/>
      <dgm:spPr/>
      <dgm:t>
        <a:bodyPr/>
        <a:lstStyle/>
        <a:p>
          <a:endParaRPr lang="en-US"/>
        </a:p>
      </dgm:t>
    </dgm:pt>
    <dgm:pt modelId="{159BEB77-3F60-494A-BF59-FA44637C4C87}" type="pres">
      <dgm:prSet presAssocID="{F7B42C51-5204-4C26-83CE-72A295EA480E}" presName="root" presStyleCnt="0">
        <dgm:presLayoutVars>
          <dgm:dir/>
          <dgm:resizeHandles val="exact"/>
        </dgm:presLayoutVars>
      </dgm:prSet>
      <dgm:spPr/>
    </dgm:pt>
    <dgm:pt modelId="{3CC4A616-C186-4F8A-9BB8-9861B8A888E5}" type="pres">
      <dgm:prSet presAssocID="{DE8E6793-10BE-4777-8D85-22D0FB272605}" presName="compNode" presStyleCnt="0"/>
      <dgm:spPr/>
    </dgm:pt>
    <dgm:pt modelId="{7987017C-5C03-44EC-B6DE-C469B2DB782E}" type="pres">
      <dgm:prSet presAssocID="{DE8E6793-10BE-4777-8D85-22D0FB272605}" presName="bgRect" presStyleLbl="bgShp" presStyleIdx="0" presStyleCnt="5"/>
      <dgm:spPr/>
    </dgm:pt>
    <dgm:pt modelId="{05BA1E34-1DFA-4C53-8464-B982FDCB458E}" type="pres">
      <dgm:prSet presAssocID="{DE8E6793-10BE-4777-8D85-22D0FB27260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17829FB-935C-4F3A-A41B-0F3D278699C6}" type="pres">
      <dgm:prSet presAssocID="{DE8E6793-10BE-4777-8D85-22D0FB272605}" presName="spaceRect" presStyleCnt="0"/>
      <dgm:spPr/>
    </dgm:pt>
    <dgm:pt modelId="{57A2D953-B43F-4430-8151-0FEA15AA7E6A}" type="pres">
      <dgm:prSet presAssocID="{DE8E6793-10BE-4777-8D85-22D0FB272605}" presName="parTx" presStyleLbl="revTx" presStyleIdx="0" presStyleCnt="6">
        <dgm:presLayoutVars>
          <dgm:chMax val="0"/>
          <dgm:chPref val="0"/>
        </dgm:presLayoutVars>
      </dgm:prSet>
      <dgm:spPr/>
    </dgm:pt>
    <dgm:pt modelId="{EBC6E6BA-66A1-4CDB-BE92-4A22D302A880}" type="pres">
      <dgm:prSet presAssocID="{AD6C06B1-3953-426D-AF2B-65156A49CF77}" presName="sibTrans" presStyleCnt="0"/>
      <dgm:spPr/>
    </dgm:pt>
    <dgm:pt modelId="{B733F151-0B30-4524-90DA-2A7EFF33E58B}" type="pres">
      <dgm:prSet presAssocID="{3B1E6E2B-AAF3-48AF-8A23-240688DA1B2F}" presName="compNode" presStyleCnt="0"/>
      <dgm:spPr/>
    </dgm:pt>
    <dgm:pt modelId="{315EF668-BE91-4E34-842F-B392B0B2FE35}" type="pres">
      <dgm:prSet presAssocID="{3B1E6E2B-AAF3-48AF-8A23-240688DA1B2F}" presName="bgRect" presStyleLbl="bgShp" presStyleIdx="1" presStyleCnt="5"/>
      <dgm:spPr/>
    </dgm:pt>
    <dgm:pt modelId="{6A6A28A4-2852-4281-B778-85B654E0060D}" type="pres">
      <dgm:prSet presAssocID="{3B1E6E2B-AAF3-48AF-8A23-240688DA1B2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D9CE899-8E31-4200-8C8E-CB0184147F71}" type="pres">
      <dgm:prSet presAssocID="{3B1E6E2B-AAF3-48AF-8A23-240688DA1B2F}" presName="spaceRect" presStyleCnt="0"/>
      <dgm:spPr/>
    </dgm:pt>
    <dgm:pt modelId="{AAE0EF47-49D8-452A-BB45-54B09BEE8655}" type="pres">
      <dgm:prSet presAssocID="{3B1E6E2B-AAF3-48AF-8A23-240688DA1B2F}" presName="parTx" presStyleLbl="revTx" presStyleIdx="1" presStyleCnt="6">
        <dgm:presLayoutVars>
          <dgm:chMax val="0"/>
          <dgm:chPref val="0"/>
        </dgm:presLayoutVars>
      </dgm:prSet>
      <dgm:spPr/>
    </dgm:pt>
    <dgm:pt modelId="{455043B7-267E-4CB3-9FB8-75EB1B4A8300}" type="pres">
      <dgm:prSet presAssocID="{0E9BEE65-DD03-4B1D-AE6B-F6E9329E7008}" presName="sibTrans" presStyleCnt="0"/>
      <dgm:spPr/>
    </dgm:pt>
    <dgm:pt modelId="{D74FF979-CF61-4056-833E-083A84307E19}" type="pres">
      <dgm:prSet presAssocID="{8D1E2CF2-05A8-4672-805B-D2F78B78934D}" presName="compNode" presStyleCnt="0"/>
      <dgm:spPr/>
    </dgm:pt>
    <dgm:pt modelId="{EB9D71B2-EDF8-4E25-B70B-00FEDBAFB7DD}" type="pres">
      <dgm:prSet presAssocID="{8D1E2CF2-05A8-4672-805B-D2F78B78934D}" presName="bgRect" presStyleLbl="bgShp" presStyleIdx="2" presStyleCnt="5"/>
      <dgm:spPr/>
    </dgm:pt>
    <dgm:pt modelId="{867A24D4-25FA-47A2-8986-FDC8F94AD540}" type="pres">
      <dgm:prSet presAssocID="{8D1E2CF2-05A8-4672-805B-D2F78B78934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CA63B0C6-4FD5-4691-A4FF-F2E010933B64}" type="pres">
      <dgm:prSet presAssocID="{8D1E2CF2-05A8-4672-805B-D2F78B78934D}" presName="spaceRect" presStyleCnt="0"/>
      <dgm:spPr/>
    </dgm:pt>
    <dgm:pt modelId="{1EE17FBD-A335-440E-A85C-F76EA5DCC66E}" type="pres">
      <dgm:prSet presAssocID="{8D1E2CF2-05A8-4672-805B-D2F78B78934D}" presName="parTx" presStyleLbl="revTx" presStyleIdx="2" presStyleCnt="6">
        <dgm:presLayoutVars>
          <dgm:chMax val="0"/>
          <dgm:chPref val="0"/>
        </dgm:presLayoutVars>
      </dgm:prSet>
      <dgm:spPr/>
    </dgm:pt>
    <dgm:pt modelId="{34094D65-4A18-467B-BECB-13CFF780335F}" type="pres">
      <dgm:prSet presAssocID="{D9B128B9-9905-4381-B95E-CD2D5E2913AE}" presName="sibTrans" presStyleCnt="0"/>
      <dgm:spPr/>
    </dgm:pt>
    <dgm:pt modelId="{4DB26EC1-5DA1-4A44-BB63-890BEC263297}" type="pres">
      <dgm:prSet presAssocID="{B22A56BE-7DCC-44A1-BAD4-65BB8823897A}" presName="compNode" presStyleCnt="0"/>
      <dgm:spPr/>
    </dgm:pt>
    <dgm:pt modelId="{4D02BA7E-F88D-4E80-9548-198393C3F86B}" type="pres">
      <dgm:prSet presAssocID="{B22A56BE-7DCC-44A1-BAD4-65BB8823897A}" presName="bgRect" presStyleLbl="bgShp" presStyleIdx="3" presStyleCnt="5"/>
      <dgm:spPr/>
    </dgm:pt>
    <dgm:pt modelId="{A0E24578-08DE-4F98-9FE1-485A99003942}" type="pres">
      <dgm:prSet presAssocID="{B22A56BE-7DCC-44A1-BAD4-65BB8823897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E66CE12-864C-41DE-9DAA-A5EA46F512F1}" type="pres">
      <dgm:prSet presAssocID="{B22A56BE-7DCC-44A1-BAD4-65BB8823897A}" presName="spaceRect" presStyleCnt="0"/>
      <dgm:spPr/>
    </dgm:pt>
    <dgm:pt modelId="{95606092-99CB-4515-B1B8-7FD9790839C9}" type="pres">
      <dgm:prSet presAssocID="{B22A56BE-7DCC-44A1-BAD4-65BB8823897A}" presName="parTx" presStyleLbl="revTx" presStyleIdx="3" presStyleCnt="6">
        <dgm:presLayoutVars>
          <dgm:chMax val="0"/>
          <dgm:chPref val="0"/>
        </dgm:presLayoutVars>
      </dgm:prSet>
      <dgm:spPr/>
    </dgm:pt>
    <dgm:pt modelId="{30A972BD-77E5-4A71-9CA8-97DF297FD876}" type="pres">
      <dgm:prSet presAssocID="{549FF610-EE14-4561-B753-5C4CA15B2405}" presName="sibTrans" presStyleCnt="0"/>
      <dgm:spPr/>
    </dgm:pt>
    <dgm:pt modelId="{2FFC89FC-F8B1-46CE-956B-B888221FF273}" type="pres">
      <dgm:prSet presAssocID="{E39F2F4D-BEC1-4CDD-93E3-232486086287}" presName="compNode" presStyleCnt="0"/>
      <dgm:spPr/>
    </dgm:pt>
    <dgm:pt modelId="{4B5D9505-4F1D-411F-A260-809D0E943468}" type="pres">
      <dgm:prSet presAssocID="{E39F2F4D-BEC1-4CDD-93E3-232486086287}" presName="bgRect" presStyleLbl="bgShp" presStyleIdx="4" presStyleCnt="5"/>
      <dgm:spPr/>
    </dgm:pt>
    <dgm:pt modelId="{EF6BCFB9-E84B-48E1-9C9A-6C4422CCAB62}" type="pres">
      <dgm:prSet presAssocID="{E39F2F4D-BEC1-4CDD-93E3-232486086287}" presName="iconRect" presStyleLbl="node1" presStyleIdx="4" presStyleCnt="5"/>
      <dgm:spPr/>
    </dgm:pt>
    <dgm:pt modelId="{1E7FC796-9A2F-4B01-B24C-3B67C03E0649}" type="pres">
      <dgm:prSet presAssocID="{E39F2F4D-BEC1-4CDD-93E3-232486086287}" presName="spaceRect" presStyleCnt="0"/>
      <dgm:spPr/>
    </dgm:pt>
    <dgm:pt modelId="{D99E7A50-16FA-435C-840E-899DC69F7CB9}" type="pres">
      <dgm:prSet presAssocID="{E39F2F4D-BEC1-4CDD-93E3-232486086287}" presName="parTx" presStyleLbl="revTx" presStyleIdx="4" presStyleCnt="6">
        <dgm:presLayoutVars>
          <dgm:chMax val="0"/>
          <dgm:chPref val="0"/>
        </dgm:presLayoutVars>
      </dgm:prSet>
      <dgm:spPr/>
    </dgm:pt>
    <dgm:pt modelId="{D9872044-F8B9-4B3F-B980-B33C5266CE1F}" type="pres">
      <dgm:prSet presAssocID="{E39F2F4D-BEC1-4CDD-93E3-232486086287}" presName="desTx" presStyleLbl="revTx" presStyleIdx="5" presStyleCnt="6">
        <dgm:presLayoutVars/>
      </dgm:prSet>
      <dgm:spPr/>
    </dgm:pt>
  </dgm:ptLst>
  <dgm:cxnLst>
    <dgm:cxn modelId="{C8259314-9B63-47E6-9685-FAF56843F25C}" type="presOf" srcId="{8D1E2CF2-05A8-4672-805B-D2F78B78934D}" destId="{1EE17FBD-A335-440E-A85C-F76EA5DCC66E}" srcOrd="0" destOrd="0" presId="urn:microsoft.com/office/officeart/2018/2/layout/IconVerticalSolidList"/>
    <dgm:cxn modelId="{D1EB6218-F51A-46D1-996C-0935D3D823E1}" srcId="{F7B42C51-5204-4C26-83CE-72A295EA480E}" destId="{E39F2F4D-BEC1-4CDD-93E3-232486086287}" srcOrd="4" destOrd="0" parTransId="{176B58ED-36AF-4080-AA05-17942AF54A16}" sibTransId="{DE421FFC-4838-47FD-90C8-12A2FDC6BF6C}"/>
    <dgm:cxn modelId="{9236FB28-6C11-457C-9BBE-546A0FCBEA7F}" srcId="{F7B42C51-5204-4C26-83CE-72A295EA480E}" destId="{B22A56BE-7DCC-44A1-BAD4-65BB8823897A}" srcOrd="3" destOrd="0" parTransId="{B53C51FB-F4A5-4A66-AC6C-2BEF979120B4}" sibTransId="{549FF610-EE14-4561-B753-5C4CA15B2405}"/>
    <dgm:cxn modelId="{E7818635-23AD-46B1-9E9F-641220183DD8}" srcId="{E39F2F4D-BEC1-4CDD-93E3-232486086287}" destId="{17AB64C4-6170-417E-B45A-81D89BBBF78C}" srcOrd="0" destOrd="0" parTransId="{289DF3DD-71F7-460C-9B69-D4232D3A48F3}" sibTransId="{CCD2C8BD-4B36-4F74-97DC-DE1005F637AD}"/>
    <dgm:cxn modelId="{A489605D-13F3-464D-9BBE-1B7893D4B757}" type="presOf" srcId="{17AB64C4-6170-417E-B45A-81D89BBBF78C}" destId="{D9872044-F8B9-4B3F-B980-B33C5266CE1F}" srcOrd="0" destOrd="0" presId="urn:microsoft.com/office/officeart/2018/2/layout/IconVerticalSolidList"/>
    <dgm:cxn modelId="{F061705D-AA3E-42D7-9501-B8704828368F}" srcId="{F7B42C51-5204-4C26-83CE-72A295EA480E}" destId="{DE8E6793-10BE-4777-8D85-22D0FB272605}" srcOrd="0" destOrd="0" parTransId="{6CC66086-9FE8-4D1B-9B81-A126610A22F3}" sibTransId="{AD6C06B1-3953-426D-AF2B-65156A49CF77}"/>
    <dgm:cxn modelId="{00736577-A0E8-4920-A531-8B428C7992BB}" type="presOf" srcId="{F7B42C51-5204-4C26-83CE-72A295EA480E}" destId="{159BEB77-3F60-494A-BF59-FA44637C4C87}" srcOrd="0" destOrd="0" presId="urn:microsoft.com/office/officeart/2018/2/layout/IconVerticalSolidList"/>
    <dgm:cxn modelId="{40D2E47A-EAE8-47B4-B595-400DC23AB8A4}" type="presOf" srcId="{B22A56BE-7DCC-44A1-BAD4-65BB8823897A}" destId="{95606092-99CB-4515-B1B8-7FD9790839C9}" srcOrd="0" destOrd="0" presId="urn:microsoft.com/office/officeart/2018/2/layout/IconVerticalSolidList"/>
    <dgm:cxn modelId="{22ACAD98-0324-4DF2-881A-CCDE3AE02EEB}" type="presOf" srcId="{E39F2F4D-BEC1-4CDD-93E3-232486086287}" destId="{D99E7A50-16FA-435C-840E-899DC69F7CB9}" srcOrd="0" destOrd="0" presId="urn:microsoft.com/office/officeart/2018/2/layout/IconVerticalSolidList"/>
    <dgm:cxn modelId="{3E9EC9BE-1805-4CB8-B03B-C7195AB3D7E9}" type="presOf" srcId="{3B1E6E2B-AAF3-48AF-8A23-240688DA1B2F}" destId="{AAE0EF47-49D8-452A-BB45-54B09BEE8655}" srcOrd="0" destOrd="0" presId="urn:microsoft.com/office/officeart/2018/2/layout/IconVerticalSolidList"/>
    <dgm:cxn modelId="{EA928CEC-5A10-4392-8D2B-36D6F89A6C7D}" srcId="{F7B42C51-5204-4C26-83CE-72A295EA480E}" destId="{3B1E6E2B-AAF3-48AF-8A23-240688DA1B2F}" srcOrd="1" destOrd="0" parTransId="{D7E0F5A3-8F47-4AA1-9009-F648BBEFD9D5}" sibTransId="{0E9BEE65-DD03-4B1D-AE6B-F6E9329E7008}"/>
    <dgm:cxn modelId="{EEE7A8F7-6754-455C-8F60-27525B51BBB7}" type="presOf" srcId="{DE8E6793-10BE-4777-8D85-22D0FB272605}" destId="{57A2D953-B43F-4430-8151-0FEA15AA7E6A}" srcOrd="0" destOrd="0" presId="urn:microsoft.com/office/officeart/2018/2/layout/IconVerticalSolidList"/>
    <dgm:cxn modelId="{ABEA2FFA-B608-47E5-9BF8-2610184DE997}" srcId="{F7B42C51-5204-4C26-83CE-72A295EA480E}" destId="{8D1E2CF2-05A8-4672-805B-D2F78B78934D}" srcOrd="2" destOrd="0" parTransId="{DE8E969A-620D-449F-9AF7-40C2B0843C2E}" sibTransId="{D9B128B9-9905-4381-B95E-CD2D5E2913AE}"/>
    <dgm:cxn modelId="{B915E825-1ED8-42B2-9791-3557701188F8}" type="presParOf" srcId="{159BEB77-3F60-494A-BF59-FA44637C4C87}" destId="{3CC4A616-C186-4F8A-9BB8-9861B8A888E5}" srcOrd="0" destOrd="0" presId="urn:microsoft.com/office/officeart/2018/2/layout/IconVerticalSolidList"/>
    <dgm:cxn modelId="{40436A79-486F-47C8-833D-7ED6F3E9A87D}" type="presParOf" srcId="{3CC4A616-C186-4F8A-9BB8-9861B8A888E5}" destId="{7987017C-5C03-44EC-B6DE-C469B2DB782E}" srcOrd="0" destOrd="0" presId="urn:microsoft.com/office/officeart/2018/2/layout/IconVerticalSolidList"/>
    <dgm:cxn modelId="{42CB1612-7D47-4FC6-A94F-8C8B87CF406B}" type="presParOf" srcId="{3CC4A616-C186-4F8A-9BB8-9861B8A888E5}" destId="{05BA1E34-1DFA-4C53-8464-B982FDCB458E}" srcOrd="1" destOrd="0" presId="urn:microsoft.com/office/officeart/2018/2/layout/IconVerticalSolidList"/>
    <dgm:cxn modelId="{ACB42A17-8DCB-4E27-96EC-9C4A1CBB41C1}" type="presParOf" srcId="{3CC4A616-C186-4F8A-9BB8-9861B8A888E5}" destId="{417829FB-935C-4F3A-A41B-0F3D278699C6}" srcOrd="2" destOrd="0" presId="urn:microsoft.com/office/officeart/2018/2/layout/IconVerticalSolidList"/>
    <dgm:cxn modelId="{BBED6E31-3A86-4184-8CDB-DC4AC9107A99}" type="presParOf" srcId="{3CC4A616-C186-4F8A-9BB8-9861B8A888E5}" destId="{57A2D953-B43F-4430-8151-0FEA15AA7E6A}" srcOrd="3" destOrd="0" presId="urn:microsoft.com/office/officeart/2018/2/layout/IconVerticalSolidList"/>
    <dgm:cxn modelId="{1ACC99A5-B68D-45ED-9C51-17F4E95464EC}" type="presParOf" srcId="{159BEB77-3F60-494A-BF59-FA44637C4C87}" destId="{EBC6E6BA-66A1-4CDB-BE92-4A22D302A880}" srcOrd="1" destOrd="0" presId="urn:microsoft.com/office/officeart/2018/2/layout/IconVerticalSolidList"/>
    <dgm:cxn modelId="{2F32CDC5-1328-467B-BE6C-9A4E577BC271}" type="presParOf" srcId="{159BEB77-3F60-494A-BF59-FA44637C4C87}" destId="{B733F151-0B30-4524-90DA-2A7EFF33E58B}" srcOrd="2" destOrd="0" presId="urn:microsoft.com/office/officeart/2018/2/layout/IconVerticalSolidList"/>
    <dgm:cxn modelId="{4C25EB3B-1EC8-4972-88BB-EBF1420DE8B9}" type="presParOf" srcId="{B733F151-0B30-4524-90DA-2A7EFF33E58B}" destId="{315EF668-BE91-4E34-842F-B392B0B2FE35}" srcOrd="0" destOrd="0" presId="urn:microsoft.com/office/officeart/2018/2/layout/IconVerticalSolidList"/>
    <dgm:cxn modelId="{5830C3F5-3746-451E-9819-BDBC81E9830E}" type="presParOf" srcId="{B733F151-0B30-4524-90DA-2A7EFF33E58B}" destId="{6A6A28A4-2852-4281-B778-85B654E0060D}" srcOrd="1" destOrd="0" presId="urn:microsoft.com/office/officeart/2018/2/layout/IconVerticalSolidList"/>
    <dgm:cxn modelId="{F21F0184-1A3A-416D-9A60-16E9BCCABAFF}" type="presParOf" srcId="{B733F151-0B30-4524-90DA-2A7EFF33E58B}" destId="{0D9CE899-8E31-4200-8C8E-CB0184147F71}" srcOrd="2" destOrd="0" presId="urn:microsoft.com/office/officeart/2018/2/layout/IconVerticalSolidList"/>
    <dgm:cxn modelId="{E62A4C0A-D86E-4978-9AA5-F2D4C79BC559}" type="presParOf" srcId="{B733F151-0B30-4524-90DA-2A7EFF33E58B}" destId="{AAE0EF47-49D8-452A-BB45-54B09BEE8655}" srcOrd="3" destOrd="0" presId="urn:microsoft.com/office/officeart/2018/2/layout/IconVerticalSolidList"/>
    <dgm:cxn modelId="{15E7EFAE-07C8-4D0F-A26A-7D5F0A11CC6A}" type="presParOf" srcId="{159BEB77-3F60-494A-BF59-FA44637C4C87}" destId="{455043B7-267E-4CB3-9FB8-75EB1B4A8300}" srcOrd="3" destOrd="0" presId="urn:microsoft.com/office/officeart/2018/2/layout/IconVerticalSolidList"/>
    <dgm:cxn modelId="{7A94462A-F60F-4438-A4A3-5C3097287B03}" type="presParOf" srcId="{159BEB77-3F60-494A-BF59-FA44637C4C87}" destId="{D74FF979-CF61-4056-833E-083A84307E19}" srcOrd="4" destOrd="0" presId="urn:microsoft.com/office/officeart/2018/2/layout/IconVerticalSolidList"/>
    <dgm:cxn modelId="{4DDEE883-A393-4C56-9F87-805AD9DA2438}" type="presParOf" srcId="{D74FF979-CF61-4056-833E-083A84307E19}" destId="{EB9D71B2-EDF8-4E25-B70B-00FEDBAFB7DD}" srcOrd="0" destOrd="0" presId="urn:microsoft.com/office/officeart/2018/2/layout/IconVerticalSolidList"/>
    <dgm:cxn modelId="{BA12B6A3-C450-474E-8FD0-B1C64F0BCBB6}" type="presParOf" srcId="{D74FF979-CF61-4056-833E-083A84307E19}" destId="{867A24D4-25FA-47A2-8986-FDC8F94AD540}" srcOrd="1" destOrd="0" presId="urn:microsoft.com/office/officeart/2018/2/layout/IconVerticalSolidList"/>
    <dgm:cxn modelId="{96D57338-AA75-45F3-8FB3-0BB94DF34697}" type="presParOf" srcId="{D74FF979-CF61-4056-833E-083A84307E19}" destId="{CA63B0C6-4FD5-4691-A4FF-F2E010933B64}" srcOrd="2" destOrd="0" presId="urn:microsoft.com/office/officeart/2018/2/layout/IconVerticalSolidList"/>
    <dgm:cxn modelId="{2EE22EB1-0ED9-4125-85D6-32906CCE4DCC}" type="presParOf" srcId="{D74FF979-CF61-4056-833E-083A84307E19}" destId="{1EE17FBD-A335-440E-A85C-F76EA5DCC66E}" srcOrd="3" destOrd="0" presId="urn:microsoft.com/office/officeart/2018/2/layout/IconVerticalSolidList"/>
    <dgm:cxn modelId="{7FFB5921-626C-4247-86FC-B8D9E5B12983}" type="presParOf" srcId="{159BEB77-3F60-494A-BF59-FA44637C4C87}" destId="{34094D65-4A18-467B-BECB-13CFF780335F}" srcOrd="5" destOrd="0" presId="urn:microsoft.com/office/officeart/2018/2/layout/IconVerticalSolidList"/>
    <dgm:cxn modelId="{0FB860E1-D7AF-4DBA-BA31-DE0ACE735E8C}" type="presParOf" srcId="{159BEB77-3F60-494A-BF59-FA44637C4C87}" destId="{4DB26EC1-5DA1-4A44-BB63-890BEC263297}" srcOrd="6" destOrd="0" presId="urn:microsoft.com/office/officeart/2018/2/layout/IconVerticalSolidList"/>
    <dgm:cxn modelId="{A3A10C08-78D1-4696-BF20-1F5784B3B1E9}" type="presParOf" srcId="{4DB26EC1-5DA1-4A44-BB63-890BEC263297}" destId="{4D02BA7E-F88D-4E80-9548-198393C3F86B}" srcOrd="0" destOrd="0" presId="urn:microsoft.com/office/officeart/2018/2/layout/IconVerticalSolidList"/>
    <dgm:cxn modelId="{FDCA564A-A907-49F9-8687-826583AA5580}" type="presParOf" srcId="{4DB26EC1-5DA1-4A44-BB63-890BEC263297}" destId="{A0E24578-08DE-4F98-9FE1-485A99003942}" srcOrd="1" destOrd="0" presId="urn:microsoft.com/office/officeart/2018/2/layout/IconVerticalSolidList"/>
    <dgm:cxn modelId="{DA39C637-1F1E-48B5-9239-642B7F62B11E}" type="presParOf" srcId="{4DB26EC1-5DA1-4A44-BB63-890BEC263297}" destId="{AE66CE12-864C-41DE-9DAA-A5EA46F512F1}" srcOrd="2" destOrd="0" presId="urn:microsoft.com/office/officeart/2018/2/layout/IconVerticalSolidList"/>
    <dgm:cxn modelId="{7E24F2E6-C8B6-4395-9E34-7F74F4650654}" type="presParOf" srcId="{4DB26EC1-5DA1-4A44-BB63-890BEC263297}" destId="{95606092-99CB-4515-B1B8-7FD9790839C9}" srcOrd="3" destOrd="0" presId="urn:microsoft.com/office/officeart/2018/2/layout/IconVerticalSolidList"/>
    <dgm:cxn modelId="{C1D8CE6D-1D1D-4BDD-8DBE-F6AD1F61A485}" type="presParOf" srcId="{159BEB77-3F60-494A-BF59-FA44637C4C87}" destId="{30A972BD-77E5-4A71-9CA8-97DF297FD876}" srcOrd="7" destOrd="0" presId="urn:microsoft.com/office/officeart/2018/2/layout/IconVerticalSolidList"/>
    <dgm:cxn modelId="{F2960D6D-FB80-4124-8BF8-9BD29E21D9C7}" type="presParOf" srcId="{159BEB77-3F60-494A-BF59-FA44637C4C87}" destId="{2FFC89FC-F8B1-46CE-956B-B888221FF273}" srcOrd="8" destOrd="0" presId="urn:microsoft.com/office/officeart/2018/2/layout/IconVerticalSolidList"/>
    <dgm:cxn modelId="{EC7BA90F-FEFC-450B-B135-E8B213C8C2EE}" type="presParOf" srcId="{2FFC89FC-F8B1-46CE-956B-B888221FF273}" destId="{4B5D9505-4F1D-411F-A260-809D0E943468}" srcOrd="0" destOrd="0" presId="urn:microsoft.com/office/officeart/2018/2/layout/IconVerticalSolidList"/>
    <dgm:cxn modelId="{FCBC3754-3859-4CC9-96D6-2DB41D80A140}" type="presParOf" srcId="{2FFC89FC-F8B1-46CE-956B-B888221FF273}" destId="{EF6BCFB9-E84B-48E1-9C9A-6C4422CCAB62}" srcOrd="1" destOrd="0" presId="urn:microsoft.com/office/officeart/2018/2/layout/IconVerticalSolidList"/>
    <dgm:cxn modelId="{27C0ADE1-7AFA-4FBB-8FDB-B7687CB54F5C}" type="presParOf" srcId="{2FFC89FC-F8B1-46CE-956B-B888221FF273}" destId="{1E7FC796-9A2F-4B01-B24C-3B67C03E0649}" srcOrd="2" destOrd="0" presId="urn:microsoft.com/office/officeart/2018/2/layout/IconVerticalSolidList"/>
    <dgm:cxn modelId="{A7A93B68-5269-44B4-B688-E01A3AAB598F}" type="presParOf" srcId="{2FFC89FC-F8B1-46CE-956B-B888221FF273}" destId="{D99E7A50-16FA-435C-840E-899DC69F7CB9}" srcOrd="3" destOrd="0" presId="urn:microsoft.com/office/officeart/2018/2/layout/IconVerticalSolidList"/>
    <dgm:cxn modelId="{81BDD9BC-0E1A-48C7-B096-A1C23E6552AF}" type="presParOf" srcId="{2FFC89FC-F8B1-46CE-956B-B888221FF273}" destId="{D9872044-F8B9-4B3F-B980-B33C5266CE1F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47056F-11A8-4C8F-B3D5-37155E8BE19D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BEFEA354-4413-4892-AB4F-5E11CCA8CEA0}">
      <dgm:prSet/>
      <dgm:spPr/>
      <dgm:t>
        <a:bodyPr/>
        <a:lstStyle/>
        <a:p>
          <a:r>
            <a:rPr lang="en-US" b="1"/>
            <a:t>Last Reaffirmation Visit – 2014</a:t>
          </a:r>
          <a:endParaRPr lang="en-US"/>
        </a:p>
      </dgm:t>
    </dgm:pt>
    <dgm:pt modelId="{1598B2CE-220B-4B50-B327-5739A3661328}" type="parTrans" cxnId="{CB477F58-672F-47C7-B2AE-1FB9C4E4B550}">
      <dgm:prSet/>
      <dgm:spPr/>
      <dgm:t>
        <a:bodyPr/>
        <a:lstStyle/>
        <a:p>
          <a:endParaRPr lang="en-US"/>
        </a:p>
      </dgm:t>
    </dgm:pt>
    <dgm:pt modelId="{712601CB-E7ED-4321-B97C-F0F969B1FB56}" type="sibTrans" cxnId="{CB477F58-672F-47C7-B2AE-1FB9C4E4B550}">
      <dgm:prSet/>
      <dgm:spPr/>
      <dgm:t>
        <a:bodyPr/>
        <a:lstStyle/>
        <a:p>
          <a:endParaRPr lang="en-US"/>
        </a:p>
      </dgm:t>
    </dgm:pt>
    <dgm:pt modelId="{BA40A9F9-CD1A-47EF-AEA5-BC739BD586CE}">
      <dgm:prSet/>
      <dgm:spPr/>
      <dgm:t>
        <a:bodyPr/>
        <a:lstStyle/>
        <a:p>
          <a:r>
            <a:rPr lang="en-US" b="1"/>
            <a:t>Interim Report – Submitted January 2019</a:t>
          </a:r>
          <a:endParaRPr lang="en-US"/>
        </a:p>
      </dgm:t>
    </dgm:pt>
    <dgm:pt modelId="{DA5C533A-811D-47F8-97AE-E6AC9BC8919F}" type="parTrans" cxnId="{8854C30E-0761-4B57-87F9-26DD6A7ACADD}">
      <dgm:prSet/>
      <dgm:spPr/>
      <dgm:t>
        <a:bodyPr/>
        <a:lstStyle/>
        <a:p>
          <a:endParaRPr lang="en-US"/>
        </a:p>
      </dgm:t>
    </dgm:pt>
    <dgm:pt modelId="{BA9E308B-F4DE-44EF-8053-C1E3BE26426B}" type="sibTrans" cxnId="{8854C30E-0761-4B57-87F9-26DD6A7ACADD}">
      <dgm:prSet/>
      <dgm:spPr/>
      <dgm:t>
        <a:bodyPr/>
        <a:lstStyle/>
        <a:p>
          <a:endParaRPr lang="en-US"/>
        </a:p>
      </dgm:t>
    </dgm:pt>
    <dgm:pt modelId="{A25CF163-7115-43EE-96A7-B2F027AB5108}">
      <dgm:prSet/>
      <dgm:spPr/>
      <dgm:t>
        <a:bodyPr/>
        <a:lstStyle/>
        <a:p>
          <a:r>
            <a:rPr lang="en-US" b="1"/>
            <a:t>Self-Assessment – Now </a:t>
          </a:r>
          <a:endParaRPr lang="en-US"/>
        </a:p>
      </dgm:t>
    </dgm:pt>
    <dgm:pt modelId="{B84BBB0F-B72E-4C9F-A035-9223C2880379}" type="parTrans" cxnId="{7D5571DB-1D56-40B4-B3D8-E3CFB65064FB}">
      <dgm:prSet/>
      <dgm:spPr/>
      <dgm:t>
        <a:bodyPr/>
        <a:lstStyle/>
        <a:p>
          <a:endParaRPr lang="en-US"/>
        </a:p>
      </dgm:t>
    </dgm:pt>
    <dgm:pt modelId="{79EA6220-0863-4A06-B23D-4C3CA9976A8D}" type="sibTrans" cxnId="{7D5571DB-1D56-40B4-B3D8-E3CFB65064FB}">
      <dgm:prSet/>
      <dgm:spPr/>
      <dgm:t>
        <a:bodyPr/>
        <a:lstStyle/>
        <a:p>
          <a:endParaRPr lang="en-US"/>
        </a:p>
      </dgm:t>
    </dgm:pt>
    <dgm:pt modelId="{D08B67BF-A915-4D5E-AC05-63EE2D16D55E}">
      <dgm:prSet/>
      <dgm:spPr/>
      <dgm:t>
        <a:bodyPr/>
        <a:lstStyle/>
        <a:p>
          <a:r>
            <a:rPr lang="en-US" b="1"/>
            <a:t>Committees Established – Total of Nine</a:t>
          </a:r>
          <a:endParaRPr lang="en-US"/>
        </a:p>
      </dgm:t>
    </dgm:pt>
    <dgm:pt modelId="{314F9D51-E292-4D63-9AF3-BB27B3EA61E7}" type="parTrans" cxnId="{2999C90E-F40E-4408-84C1-138639764232}">
      <dgm:prSet/>
      <dgm:spPr/>
      <dgm:t>
        <a:bodyPr/>
        <a:lstStyle/>
        <a:p>
          <a:endParaRPr lang="en-US"/>
        </a:p>
      </dgm:t>
    </dgm:pt>
    <dgm:pt modelId="{011B8777-5DA5-4F04-A5F2-8FB321760447}" type="sibTrans" cxnId="{2999C90E-F40E-4408-84C1-138639764232}">
      <dgm:prSet/>
      <dgm:spPr/>
      <dgm:t>
        <a:bodyPr/>
        <a:lstStyle/>
        <a:p>
          <a:endParaRPr lang="en-US"/>
        </a:p>
      </dgm:t>
    </dgm:pt>
    <dgm:pt modelId="{F6EF9764-A5E1-427A-944D-1642DEADEBEC}">
      <dgm:prSet/>
      <dgm:spPr/>
      <dgm:t>
        <a:bodyPr/>
        <a:lstStyle/>
        <a:p>
          <a:r>
            <a:rPr lang="en-US" b="1"/>
            <a:t>Self-Study – Due to NECHE </a:t>
          </a:r>
          <a:r>
            <a:rPr lang="en-US" b="1" i="1"/>
            <a:t>February 11, 2024</a:t>
          </a:r>
          <a:endParaRPr lang="en-US"/>
        </a:p>
      </dgm:t>
    </dgm:pt>
    <dgm:pt modelId="{8AD13A86-F97B-4971-BB07-8D573AF53212}" type="parTrans" cxnId="{E3DFDEDF-1C0D-44D6-8834-FAB3A4807DD9}">
      <dgm:prSet/>
      <dgm:spPr/>
      <dgm:t>
        <a:bodyPr/>
        <a:lstStyle/>
        <a:p>
          <a:endParaRPr lang="en-US"/>
        </a:p>
      </dgm:t>
    </dgm:pt>
    <dgm:pt modelId="{42A34B5B-5C21-47F0-8026-7393C730BAC8}" type="sibTrans" cxnId="{E3DFDEDF-1C0D-44D6-8834-FAB3A4807DD9}">
      <dgm:prSet/>
      <dgm:spPr/>
      <dgm:t>
        <a:bodyPr/>
        <a:lstStyle/>
        <a:p>
          <a:endParaRPr lang="en-US"/>
        </a:p>
      </dgm:t>
    </dgm:pt>
    <dgm:pt modelId="{57690C12-1D69-47AC-92C1-8026B0074916}">
      <dgm:prSet/>
      <dgm:spPr/>
      <dgm:t>
        <a:bodyPr/>
        <a:lstStyle/>
        <a:p>
          <a:r>
            <a:rPr lang="en-US" b="1" i="1"/>
            <a:t>Next Reaffirmation Visit – March 24-27, 2024</a:t>
          </a:r>
          <a:endParaRPr lang="en-US"/>
        </a:p>
      </dgm:t>
    </dgm:pt>
    <dgm:pt modelId="{BE385098-15A4-4537-BD1B-2E36385D8B0F}" type="parTrans" cxnId="{BF2078AE-DC73-4D49-A5C9-89D15CC6E5E1}">
      <dgm:prSet/>
      <dgm:spPr/>
      <dgm:t>
        <a:bodyPr/>
        <a:lstStyle/>
        <a:p>
          <a:endParaRPr lang="en-US"/>
        </a:p>
      </dgm:t>
    </dgm:pt>
    <dgm:pt modelId="{B7D66060-C61A-4B09-8D26-D69E3DA942DB}" type="sibTrans" cxnId="{BF2078AE-DC73-4D49-A5C9-89D15CC6E5E1}">
      <dgm:prSet/>
      <dgm:spPr/>
      <dgm:t>
        <a:bodyPr/>
        <a:lstStyle/>
        <a:p>
          <a:endParaRPr lang="en-US"/>
        </a:p>
      </dgm:t>
    </dgm:pt>
    <dgm:pt modelId="{02558723-5ACE-4E5F-8303-8E7B57A567D4}" type="pres">
      <dgm:prSet presAssocID="{FE47056F-11A8-4C8F-B3D5-37155E8BE19D}" presName="vert0" presStyleCnt="0">
        <dgm:presLayoutVars>
          <dgm:dir/>
          <dgm:animOne val="branch"/>
          <dgm:animLvl val="lvl"/>
        </dgm:presLayoutVars>
      </dgm:prSet>
      <dgm:spPr/>
    </dgm:pt>
    <dgm:pt modelId="{59E065EC-5DEC-4479-A7E1-308CA323CFE2}" type="pres">
      <dgm:prSet presAssocID="{BEFEA354-4413-4892-AB4F-5E11CCA8CEA0}" presName="thickLine" presStyleLbl="alignNode1" presStyleIdx="0" presStyleCnt="6"/>
      <dgm:spPr/>
    </dgm:pt>
    <dgm:pt modelId="{81FA5337-473A-4F15-9720-8F8E0F7DCBB4}" type="pres">
      <dgm:prSet presAssocID="{BEFEA354-4413-4892-AB4F-5E11CCA8CEA0}" presName="horz1" presStyleCnt="0"/>
      <dgm:spPr/>
    </dgm:pt>
    <dgm:pt modelId="{70C22B98-A9DA-4DF1-9F5E-FA2F931A0C85}" type="pres">
      <dgm:prSet presAssocID="{BEFEA354-4413-4892-AB4F-5E11CCA8CEA0}" presName="tx1" presStyleLbl="revTx" presStyleIdx="0" presStyleCnt="6"/>
      <dgm:spPr/>
    </dgm:pt>
    <dgm:pt modelId="{66EC8331-5D93-4ED3-8383-8FD7E661ECBF}" type="pres">
      <dgm:prSet presAssocID="{BEFEA354-4413-4892-AB4F-5E11CCA8CEA0}" presName="vert1" presStyleCnt="0"/>
      <dgm:spPr/>
    </dgm:pt>
    <dgm:pt modelId="{77F03F96-2BC6-49EC-9470-AD77D90A748F}" type="pres">
      <dgm:prSet presAssocID="{BA40A9F9-CD1A-47EF-AEA5-BC739BD586CE}" presName="thickLine" presStyleLbl="alignNode1" presStyleIdx="1" presStyleCnt="6"/>
      <dgm:spPr/>
    </dgm:pt>
    <dgm:pt modelId="{FC3A21EF-3744-4AAD-8F36-4AED027B24A8}" type="pres">
      <dgm:prSet presAssocID="{BA40A9F9-CD1A-47EF-AEA5-BC739BD586CE}" presName="horz1" presStyleCnt="0"/>
      <dgm:spPr/>
    </dgm:pt>
    <dgm:pt modelId="{B84A99F6-359A-4FF9-BF7D-878AA3E0607F}" type="pres">
      <dgm:prSet presAssocID="{BA40A9F9-CD1A-47EF-AEA5-BC739BD586CE}" presName="tx1" presStyleLbl="revTx" presStyleIdx="1" presStyleCnt="6"/>
      <dgm:spPr/>
    </dgm:pt>
    <dgm:pt modelId="{0872A0BA-CE62-4A87-93A5-8BD20ABDE008}" type="pres">
      <dgm:prSet presAssocID="{BA40A9F9-CD1A-47EF-AEA5-BC739BD586CE}" presName="vert1" presStyleCnt="0"/>
      <dgm:spPr/>
    </dgm:pt>
    <dgm:pt modelId="{3E26B2AC-BD21-4D7B-BEF7-C496DBF38B8F}" type="pres">
      <dgm:prSet presAssocID="{A25CF163-7115-43EE-96A7-B2F027AB5108}" presName="thickLine" presStyleLbl="alignNode1" presStyleIdx="2" presStyleCnt="6"/>
      <dgm:spPr/>
    </dgm:pt>
    <dgm:pt modelId="{6A007198-5AF0-4CF7-B56D-971C084773D5}" type="pres">
      <dgm:prSet presAssocID="{A25CF163-7115-43EE-96A7-B2F027AB5108}" presName="horz1" presStyleCnt="0"/>
      <dgm:spPr/>
    </dgm:pt>
    <dgm:pt modelId="{F7DC193D-820D-40D1-B9B5-F03F83073146}" type="pres">
      <dgm:prSet presAssocID="{A25CF163-7115-43EE-96A7-B2F027AB5108}" presName="tx1" presStyleLbl="revTx" presStyleIdx="2" presStyleCnt="6"/>
      <dgm:spPr/>
    </dgm:pt>
    <dgm:pt modelId="{0493E761-A921-4356-8ED4-37344CD76A13}" type="pres">
      <dgm:prSet presAssocID="{A25CF163-7115-43EE-96A7-B2F027AB5108}" presName="vert1" presStyleCnt="0"/>
      <dgm:spPr/>
    </dgm:pt>
    <dgm:pt modelId="{F72A7EE3-1AAA-4B61-A907-29EFD33B7D69}" type="pres">
      <dgm:prSet presAssocID="{D08B67BF-A915-4D5E-AC05-63EE2D16D55E}" presName="thickLine" presStyleLbl="alignNode1" presStyleIdx="3" presStyleCnt="6"/>
      <dgm:spPr/>
    </dgm:pt>
    <dgm:pt modelId="{6AB8118D-0842-47EE-914B-DAF3A538AAE8}" type="pres">
      <dgm:prSet presAssocID="{D08B67BF-A915-4D5E-AC05-63EE2D16D55E}" presName="horz1" presStyleCnt="0"/>
      <dgm:spPr/>
    </dgm:pt>
    <dgm:pt modelId="{25C243EA-1FDC-41A6-8E32-87FE6BC37539}" type="pres">
      <dgm:prSet presAssocID="{D08B67BF-A915-4D5E-AC05-63EE2D16D55E}" presName="tx1" presStyleLbl="revTx" presStyleIdx="3" presStyleCnt="6"/>
      <dgm:spPr/>
    </dgm:pt>
    <dgm:pt modelId="{1EAA5AB1-6CA2-4153-948B-F92F48861081}" type="pres">
      <dgm:prSet presAssocID="{D08B67BF-A915-4D5E-AC05-63EE2D16D55E}" presName="vert1" presStyleCnt="0"/>
      <dgm:spPr/>
    </dgm:pt>
    <dgm:pt modelId="{1D1FC690-0230-42E5-AEEA-C35B02B7A07B}" type="pres">
      <dgm:prSet presAssocID="{F6EF9764-A5E1-427A-944D-1642DEADEBEC}" presName="thickLine" presStyleLbl="alignNode1" presStyleIdx="4" presStyleCnt="6"/>
      <dgm:spPr/>
    </dgm:pt>
    <dgm:pt modelId="{5296485B-3AF3-4494-99FD-A115BC3E8D79}" type="pres">
      <dgm:prSet presAssocID="{F6EF9764-A5E1-427A-944D-1642DEADEBEC}" presName="horz1" presStyleCnt="0"/>
      <dgm:spPr/>
    </dgm:pt>
    <dgm:pt modelId="{AF68389A-6C10-4D1B-BC95-B8593676746A}" type="pres">
      <dgm:prSet presAssocID="{F6EF9764-A5E1-427A-944D-1642DEADEBEC}" presName="tx1" presStyleLbl="revTx" presStyleIdx="4" presStyleCnt="6"/>
      <dgm:spPr/>
    </dgm:pt>
    <dgm:pt modelId="{2D4B73D1-0AEC-40E2-ADDA-4EDBFABB8F2C}" type="pres">
      <dgm:prSet presAssocID="{F6EF9764-A5E1-427A-944D-1642DEADEBEC}" presName="vert1" presStyleCnt="0"/>
      <dgm:spPr/>
    </dgm:pt>
    <dgm:pt modelId="{B7225266-D048-4F04-B2D6-E249A18B7702}" type="pres">
      <dgm:prSet presAssocID="{57690C12-1D69-47AC-92C1-8026B0074916}" presName="thickLine" presStyleLbl="alignNode1" presStyleIdx="5" presStyleCnt="6"/>
      <dgm:spPr/>
    </dgm:pt>
    <dgm:pt modelId="{886BCEA2-1546-4ECD-A797-92F78887CDE8}" type="pres">
      <dgm:prSet presAssocID="{57690C12-1D69-47AC-92C1-8026B0074916}" presName="horz1" presStyleCnt="0"/>
      <dgm:spPr/>
    </dgm:pt>
    <dgm:pt modelId="{75D2F493-A8D3-4F43-8FD4-2FF082EBE471}" type="pres">
      <dgm:prSet presAssocID="{57690C12-1D69-47AC-92C1-8026B0074916}" presName="tx1" presStyleLbl="revTx" presStyleIdx="5" presStyleCnt="6"/>
      <dgm:spPr/>
    </dgm:pt>
    <dgm:pt modelId="{42E8EEFB-BC4A-40B3-8334-7E5417C47279}" type="pres">
      <dgm:prSet presAssocID="{57690C12-1D69-47AC-92C1-8026B0074916}" presName="vert1" presStyleCnt="0"/>
      <dgm:spPr/>
    </dgm:pt>
  </dgm:ptLst>
  <dgm:cxnLst>
    <dgm:cxn modelId="{8854C30E-0761-4B57-87F9-26DD6A7ACADD}" srcId="{FE47056F-11A8-4C8F-B3D5-37155E8BE19D}" destId="{BA40A9F9-CD1A-47EF-AEA5-BC739BD586CE}" srcOrd="1" destOrd="0" parTransId="{DA5C533A-811D-47F8-97AE-E6AC9BC8919F}" sibTransId="{BA9E308B-F4DE-44EF-8053-C1E3BE26426B}"/>
    <dgm:cxn modelId="{2999C90E-F40E-4408-84C1-138639764232}" srcId="{FE47056F-11A8-4C8F-B3D5-37155E8BE19D}" destId="{D08B67BF-A915-4D5E-AC05-63EE2D16D55E}" srcOrd="3" destOrd="0" parTransId="{314F9D51-E292-4D63-9AF3-BB27B3EA61E7}" sibTransId="{011B8777-5DA5-4F04-A5F2-8FB321760447}"/>
    <dgm:cxn modelId="{1520A86F-355D-40C5-858D-AC36EA31D67B}" type="presOf" srcId="{FE47056F-11A8-4C8F-B3D5-37155E8BE19D}" destId="{02558723-5ACE-4E5F-8303-8E7B57A567D4}" srcOrd="0" destOrd="0" presId="urn:microsoft.com/office/officeart/2008/layout/LinedList"/>
    <dgm:cxn modelId="{D0ABDF74-3B09-4E92-A536-6DC1B4120AB9}" type="presOf" srcId="{A25CF163-7115-43EE-96A7-B2F027AB5108}" destId="{F7DC193D-820D-40D1-B9B5-F03F83073146}" srcOrd="0" destOrd="0" presId="urn:microsoft.com/office/officeart/2008/layout/LinedList"/>
    <dgm:cxn modelId="{CB477F58-672F-47C7-B2AE-1FB9C4E4B550}" srcId="{FE47056F-11A8-4C8F-B3D5-37155E8BE19D}" destId="{BEFEA354-4413-4892-AB4F-5E11CCA8CEA0}" srcOrd="0" destOrd="0" parTransId="{1598B2CE-220B-4B50-B327-5739A3661328}" sibTransId="{712601CB-E7ED-4321-B97C-F0F969B1FB56}"/>
    <dgm:cxn modelId="{BF2078AE-DC73-4D49-A5C9-89D15CC6E5E1}" srcId="{FE47056F-11A8-4C8F-B3D5-37155E8BE19D}" destId="{57690C12-1D69-47AC-92C1-8026B0074916}" srcOrd="5" destOrd="0" parTransId="{BE385098-15A4-4537-BD1B-2E36385D8B0F}" sibTransId="{B7D66060-C61A-4B09-8D26-D69E3DA942DB}"/>
    <dgm:cxn modelId="{484820B6-A84B-47E9-A984-6A2C7ADB0C10}" type="presOf" srcId="{F6EF9764-A5E1-427A-944D-1642DEADEBEC}" destId="{AF68389A-6C10-4D1B-BC95-B8593676746A}" srcOrd="0" destOrd="0" presId="urn:microsoft.com/office/officeart/2008/layout/LinedList"/>
    <dgm:cxn modelId="{A8B3BFBD-A36F-46B2-9EE3-7FA9EA007CAF}" type="presOf" srcId="{D08B67BF-A915-4D5E-AC05-63EE2D16D55E}" destId="{25C243EA-1FDC-41A6-8E32-87FE6BC37539}" srcOrd="0" destOrd="0" presId="urn:microsoft.com/office/officeart/2008/layout/LinedList"/>
    <dgm:cxn modelId="{9E658CC2-2404-4634-A0E1-B9839336E8E9}" type="presOf" srcId="{BA40A9F9-CD1A-47EF-AEA5-BC739BD586CE}" destId="{B84A99F6-359A-4FF9-BF7D-878AA3E0607F}" srcOrd="0" destOrd="0" presId="urn:microsoft.com/office/officeart/2008/layout/LinedList"/>
    <dgm:cxn modelId="{A92D39D7-B674-4DCB-AD08-0F43D523741B}" type="presOf" srcId="{BEFEA354-4413-4892-AB4F-5E11CCA8CEA0}" destId="{70C22B98-A9DA-4DF1-9F5E-FA2F931A0C85}" srcOrd="0" destOrd="0" presId="urn:microsoft.com/office/officeart/2008/layout/LinedList"/>
    <dgm:cxn modelId="{BDF319D9-ED28-4855-ABCF-65B21BEAB50F}" type="presOf" srcId="{57690C12-1D69-47AC-92C1-8026B0074916}" destId="{75D2F493-A8D3-4F43-8FD4-2FF082EBE471}" srcOrd="0" destOrd="0" presId="urn:microsoft.com/office/officeart/2008/layout/LinedList"/>
    <dgm:cxn modelId="{7D5571DB-1D56-40B4-B3D8-E3CFB65064FB}" srcId="{FE47056F-11A8-4C8F-B3D5-37155E8BE19D}" destId="{A25CF163-7115-43EE-96A7-B2F027AB5108}" srcOrd="2" destOrd="0" parTransId="{B84BBB0F-B72E-4C9F-A035-9223C2880379}" sibTransId="{79EA6220-0863-4A06-B23D-4C3CA9976A8D}"/>
    <dgm:cxn modelId="{E3DFDEDF-1C0D-44D6-8834-FAB3A4807DD9}" srcId="{FE47056F-11A8-4C8F-B3D5-37155E8BE19D}" destId="{F6EF9764-A5E1-427A-944D-1642DEADEBEC}" srcOrd="4" destOrd="0" parTransId="{8AD13A86-F97B-4971-BB07-8D573AF53212}" sibTransId="{42A34B5B-5C21-47F0-8026-7393C730BAC8}"/>
    <dgm:cxn modelId="{999A5ED5-77A7-43AA-A504-634865E4A914}" type="presParOf" srcId="{02558723-5ACE-4E5F-8303-8E7B57A567D4}" destId="{59E065EC-5DEC-4479-A7E1-308CA323CFE2}" srcOrd="0" destOrd="0" presId="urn:microsoft.com/office/officeart/2008/layout/LinedList"/>
    <dgm:cxn modelId="{4D489F3B-14E6-4E87-85B0-C45B2EBDE4F9}" type="presParOf" srcId="{02558723-5ACE-4E5F-8303-8E7B57A567D4}" destId="{81FA5337-473A-4F15-9720-8F8E0F7DCBB4}" srcOrd="1" destOrd="0" presId="urn:microsoft.com/office/officeart/2008/layout/LinedList"/>
    <dgm:cxn modelId="{45657297-1965-4A26-9A30-0CDF138E14A7}" type="presParOf" srcId="{81FA5337-473A-4F15-9720-8F8E0F7DCBB4}" destId="{70C22B98-A9DA-4DF1-9F5E-FA2F931A0C85}" srcOrd="0" destOrd="0" presId="urn:microsoft.com/office/officeart/2008/layout/LinedList"/>
    <dgm:cxn modelId="{99952B78-13F9-4150-8F29-DD5D72F221D3}" type="presParOf" srcId="{81FA5337-473A-4F15-9720-8F8E0F7DCBB4}" destId="{66EC8331-5D93-4ED3-8383-8FD7E661ECBF}" srcOrd="1" destOrd="0" presId="urn:microsoft.com/office/officeart/2008/layout/LinedList"/>
    <dgm:cxn modelId="{625D5931-AE5B-451D-955D-0D05B3A6A59C}" type="presParOf" srcId="{02558723-5ACE-4E5F-8303-8E7B57A567D4}" destId="{77F03F96-2BC6-49EC-9470-AD77D90A748F}" srcOrd="2" destOrd="0" presId="urn:microsoft.com/office/officeart/2008/layout/LinedList"/>
    <dgm:cxn modelId="{90798231-2B4D-4FD1-8C60-74890DE81F97}" type="presParOf" srcId="{02558723-5ACE-4E5F-8303-8E7B57A567D4}" destId="{FC3A21EF-3744-4AAD-8F36-4AED027B24A8}" srcOrd="3" destOrd="0" presId="urn:microsoft.com/office/officeart/2008/layout/LinedList"/>
    <dgm:cxn modelId="{1688CE4E-3CC9-469A-95E2-414B495BF805}" type="presParOf" srcId="{FC3A21EF-3744-4AAD-8F36-4AED027B24A8}" destId="{B84A99F6-359A-4FF9-BF7D-878AA3E0607F}" srcOrd="0" destOrd="0" presId="urn:microsoft.com/office/officeart/2008/layout/LinedList"/>
    <dgm:cxn modelId="{7B94C0EA-44CD-4CC0-B7BB-873E5948D1F8}" type="presParOf" srcId="{FC3A21EF-3744-4AAD-8F36-4AED027B24A8}" destId="{0872A0BA-CE62-4A87-93A5-8BD20ABDE008}" srcOrd="1" destOrd="0" presId="urn:microsoft.com/office/officeart/2008/layout/LinedList"/>
    <dgm:cxn modelId="{74633289-474D-4101-854A-F9F23BB4F088}" type="presParOf" srcId="{02558723-5ACE-4E5F-8303-8E7B57A567D4}" destId="{3E26B2AC-BD21-4D7B-BEF7-C496DBF38B8F}" srcOrd="4" destOrd="0" presId="urn:microsoft.com/office/officeart/2008/layout/LinedList"/>
    <dgm:cxn modelId="{332C73BC-5B32-41D9-892C-9913EDE243C4}" type="presParOf" srcId="{02558723-5ACE-4E5F-8303-8E7B57A567D4}" destId="{6A007198-5AF0-4CF7-B56D-971C084773D5}" srcOrd="5" destOrd="0" presId="urn:microsoft.com/office/officeart/2008/layout/LinedList"/>
    <dgm:cxn modelId="{86DB1867-74F6-497E-83CF-4EC8D41C851E}" type="presParOf" srcId="{6A007198-5AF0-4CF7-B56D-971C084773D5}" destId="{F7DC193D-820D-40D1-B9B5-F03F83073146}" srcOrd="0" destOrd="0" presId="urn:microsoft.com/office/officeart/2008/layout/LinedList"/>
    <dgm:cxn modelId="{C1334AE7-69AD-4782-B269-FEBF7E236190}" type="presParOf" srcId="{6A007198-5AF0-4CF7-B56D-971C084773D5}" destId="{0493E761-A921-4356-8ED4-37344CD76A13}" srcOrd="1" destOrd="0" presId="urn:microsoft.com/office/officeart/2008/layout/LinedList"/>
    <dgm:cxn modelId="{66A0D4F9-D7CB-418E-A629-75537869A362}" type="presParOf" srcId="{02558723-5ACE-4E5F-8303-8E7B57A567D4}" destId="{F72A7EE3-1AAA-4B61-A907-29EFD33B7D69}" srcOrd="6" destOrd="0" presId="urn:microsoft.com/office/officeart/2008/layout/LinedList"/>
    <dgm:cxn modelId="{30694804-602C-4DD0-AD22-A0239574BA7D}" type="presParOf" srcId="{02558723-5ACE-4E5F-8303-8E7B57A567D4}" destId="{6AB8118D-0842-47EE-914B-DAF3A538AAE8}" srcOrd="7" destOrd="0" presId="urn:microsoft.com/office/officeart/2008/layout/LinedList"/>
    <dgm:cxn modelId="{3693C8FD-31B7-4AE6-B28F-822E1C8877AC}" type="presParOf" srcId="{6AB8118D-0842-47EE-914B-DAF3A538AAE8}" destId="{25C243EA-1FDC-41A6-8E32-87FE6BC37539}" srcOrd="0" destOrd="0" presId="urn:microsoft.com/office/officeart/2008/layout/LinedList"/>
    <dgm:cxn modelId="{AA946CB4-5A39-4E04-929F-54AF4AD2D9DC}" type="presParOf" srcId="{6AB8118D-0842-47EE-914B-DAF3A538AAE8}" destId="{1EAA5AB1-6CA2-4153-948B-F92F48861081}" srcOrd="1" destOrd="0" presId="urn:microsoft.com/office/officeart/2008/layout/LinedList"/>
    <dgm:cxn modelId="{87BEC714-E99C-482A-BC60-DC3D6E3A4791}" type="presParOf" srcId="{02558723-5ACE-4E5F-8303-8E7B57A567D4}" destId="{1D1FC690-0230-42E5-AEEA-C35B02B7A07B}" srcOrd="8" destOrd="0" presId="urn:microsoft.com/office/officeart/2008/layout/LinedList"/>
    <dgm:cxn modelId="{3A09CF56-CCCE-4DD0-8FA4-A4038DB1DD80}" type="presParOf" srcId="{02558723-5ACE-4E5F-8303-8E7B57A567D4}" destId="{5296485B-3AF3-4494-99FD-A115BC3E8D79}" srcOrd="9" destOrd="0" presId="urn:microsoft.com/office/officeart/2008/layout/LinedList"/>
    <dgm:cxn modelId="{8E4FAF1C-DBDC-4C73-A9E7-27E17ED17540}" type="presParOf" srcId="{5296485B-3AF3-4494-99FD-A115BC3E8D79}" destId="{AF68389A-6C10-4D1B-BC95-B8593676746A}" srcOrd="0" destOrd="0" presId="urn:microsoft.com/office/officeart/2008/layout/LinedList"/>
    <dgm:cxn modelId="{1EC0A98E-2E91-482C-8EC3-0BEFCD9FB83A}" type="presParOf" srcId="{5296485B-3AF3-4494-99FD-A115BC3E8D79}" destId="{2D4B73D1-0AEC-40E2-ADDA-4EDBFABB8F2C}" srcOrd="1" destOrd="0" presId="urn:microsoft.com/office/officeart/2008/layout/LinedList"/>
    <dgm:cxn modelId="{7617B36E-9DC0-4B2C-980D-845C91F7E818}" type="presParOf" srcId="{02558723-5ACE-4E5F-8303-8E7B57A567D4}" destId="{B7225266-D048-4F04-B2D6-E249A18B7702}" srcOrd="10" destOrd="0" presId="urn:microsoft.com/office/officeart/2008/layout/LinedList"/>
    <dgm:cxn modelId="{C427872B-F387-4950-B979-C1785D1DEFE1}" type="presParOf" srcId="{02558723-5ACE-4E5F-8303-8E7B57A567D4}" destId="{886BCEA2-1546-4ECD-A797-92F78887CDE8}" srcOrd="11" destOrd="0" presId="urn:microsoft.com/office/officeart/2008/layout/LinedList"/>
    <dgm:cxn modelId="{61ECED23-F1F6-4D4E-85FE-9EBF4E20C9CF}" type="presParOf" srcId="{886BCEA2-1546-4ECD-A797-92F78887CDE8}" destId="{75D2F493-A8D3-4F43-8FD4-2FF082EBE471}" srcOrd="0" destOrd="0" presId="urn:microsoft.com/office/officeart/2008/layout/LinedList"/>
    <dgm:cxn modelId="{7C1391F2-7292-4A6A-806C-9F55C2FCFA57}" type="presParOf" srcId="{886BCEA2-1546-4ECD-A797-92F78887CDE8}" destId="{42E8EEFB-BC4A-40B3-8334-7E5417C4727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4078F5-E567-4EA7-A80D-8E604EA25892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40C9A6C-D1E7-4187-8D51-2CD73A0B466E}">
      <dgm:prSet/>
      <dgm:spPr/>
      <dgm:t>
        <a:bodyPr/>
        <a:lstStyle/>
        <a:p>
          <a:r>
            <a:rPr lang="en-US"/>
            <a:t>Peer Evaluation</a:t>
          </a:r>
        </a:p>
      </dgm:t>
    </dgm:pt>
    <dgm:pt modelId="{BE2DB668-756C-4333-B892-1DAAC0FB5041}" type="parTrans" cxnId="{4091F9A3-2D94-4888-8D37-1E31A1D31C64}">
      <dgm:prSet/>
      <dgm:spPr/>
      <dgm:t>
        <a:bodyPr/>
        <a:lstStyle/>
        <a:p>
          <a:endParaRPr lang="en-US"/>
        </a:p>
      </dgm:t>
    </dgm:pt>
    <dgm:pt modelId="{E03BAC51-A9BF-46C5-A499-926714BE4DC0}" type="sibTrans" cxnId="{4091F9A3-2D94-4888-8D37-1E31A1D31C64}">
      <dgm:prSet/>
      <dgm:spPr/>
      <dgm:t>
        <a:bodyPr/>
        <a:lstStyle/>
        <a:p>
          <a:endParaRPr lang="en-US"/>
        </a:p>
      </dgm:t>
    </dgm:pt>
    <dgm:pt modelId="{F3A1CEF6-E605-43FC-AD15-27AD7BCA7DB7}">
      <dgm:prSet/>
      <dgm:spPr/>
      <dgm:t>
        <a:bodyPr/>
        <a:lstStyle/>
        <a:p>
          <a:r>
            <a:rPr lang="en-US"/>
            <a:t>Size of Team Varies Based Upon Programming</a:t>
          </a:r>
        </a:p>
      </dgm:t>
    </dgm:pt>
    <dgm:pt modelId="{C4819BF6-3C4A-4B3D-A0E3-E378AC97B839}" type="parTrans" cxnId="{724D6118-4D81-45DD-8180-2D984C59B9D9}">
      <dgm:prSet/>
      <dgm:spPr/>
      <dgm:t>
        <a:bodyPr/>
        <a:lstStyle/>
        <a:p>
          <a:endParaRPr lang="en-US"/>
        </a:p>
      </dgm:t>
    </dgm:pt>
    <dgm:pt modelId="{79548D44-9206-4143-AFE2-2986EBB89848}" type="sibTrans" cxnId="{724D6118-4D81-45DD-8180-2D984C59B9D9}">
      <dgm:prSet/>
      <dgm:spPr/>
      <dgm:t>
        <a:bodyPr/>
        <a:lstStyle/>
        <a:p>
          <a:endParaRPr lang="en-US"/>
        </a:p>
      </dgm:t>
    </dgm:pt>
    <dgm:pt modelId="{13A49BE3-E292-4DE3-94A5-5723DEC4BCDB}">
      <dgm:prSet/>
      <dgm:spPr/>
      <dgm:t>
        <a:bodyPr/>
        <a:lstStyle/>
        <a:p>
          <a:r>
            <a:rPr lang="en-US"/>
            <a:t>Three to Four Day Review</a:t>
          </a:r>
        </a:p>
      </dgm:t>
    </dgm:pt>
    <dgm:pt modelId="{D60F9423-FF20-4AEC-BEB4-B6C3589E1DDF}" type="parTrans" cxnId="{CC73DA72-A7E6-4934-BAE5-F771EE8911D6}">
      <dgm:prSet/>
      <dgm:spPr/>
      <dgm:t>
        <a:bodyPr/>
        <a:lstStyle/>
        <a:p>
          <a:endParaRPr lang="en-US"/>
        </a:p>
      </dgm:t>
    </dgm:pt>
    <dgm:pt modelId="{14740289-BD59-498B-B47A-8C2EEFB8DC94}" type="sibTrans" cxnId="{CC73DA72-A7E6-4934-BAE5-F771EE8911D6}">
      <dgm:prSet/>
      <dgm:spPr/>
      <dgm:t>
        <a:bodyPr/>
        <a:lstStyle/>
        <a:p>
          <a:endParaRPr lang="en-US"/>
        </a:p>
      </dgm:t>
    </dgm:pt>
    <dgm:pt modelId="{DC3785B7-F81A-4FE5-B437-0F8F28C48641}">
      <dgm:prSet/>
      <dgm:spPr/>
      <dgm:t>
        <a:bodyPr/>
        <a:lstStyle/>
        <a:p>
          <a:r>
            <a:rPr lang="en-US"/>
            <a:t>Review Documentation</a:t>
          </a:r>
        </a:p>
      </dgm:t>
    </dgm:pt>
    <dgm:pt modelId="{2A99BCA9-1B0F-40B6-A3B1-7324DF16EB30}" type="parTrans" cxnId="{4FFC4A97-51D5-4727-B37F-BF63B65E7DD8}">
      <dgm:prSet/>
      <dgm:spPr/>
      <dgm:t>
        <a:bodyPr/>
        <a:lstStyle/>
        <a:p>
          <a:endParaRPr lang="en-US"/>
        </a:p>
      </dgm:t>
    </dgm:pt>
    <dgm:pt modelId="{939689B0-AA54-473E-BE5F-860514A41DCF}" type="sibTrans" cxnId="{4FFC4A97-51D5-4727-B37F-BF63B65E7DD8}">
      <dgm:prSet/>
      <dgm:spPr/>
      <dgm:t>
        <a:bodyPr/>
        <a:lstStyle/>
        <a:p>
          <a:endParaRPr lang="en-US"/>
        </a:p>
      </dgm:t>
    </dgm:pt>
    <dgm:pt modelId="{946844B5-1A3B-457F-B448-D8437D3EC496}">
      <dgm:prSet/>
      <dgm:spPr/>
      <dgm:t>
        <a:bodyPr/>
        <a:lstStyle/>
        <a:p>
          <a:r>
            <a:rPr lang="en-US"/>
            <a:t>Interview Managers at All Levels</a:t>
          </a:r>
        </a:p>
      </dgm:t>
    </dgm:pt>
    <dgm:pt modelId="{46B7A241-8B8D-4E92-8B23-FFCFF0B03ED3}" type="parTrans" cxnId="{BF03A4A5-82DE-4F3A-94EB-DE19E7FFFA80}">
      <dgm:prSet/>
      <dgm:spPr/>
      <dgm:t>
        <a:bodyPr/>
        <a:lstStyle/>
        <a:p>
          <a:endParaRPr lang="en-US"/>
        </a:p>
      </dgm:t>
    </dgm:pt>
    <dgm:pt modelId="{7593CCDB-C888-4AA9-9929-31F9E21642BD}" type="sibTrans" cxnId="{BF03A4A5-82DE-4F3A-94EB-DE19E7FFFA80}">
      <dgm:prSet/>
      <dgm:spPr/>
      <dgm:t>
        <a:bodyPr/>
        <a:lstStyle/>
        <a:p>
          <a:endParaRPr lang="en-US"/>
        </a:p>
      </dgm:t>
    </dgm:pt>
    <dgm:pt modelId="{35D7C167-7840-4D43-B511-620C04594BDB}">
      <dgm:prSet/>
      <dgm:spPr/>
      <dgm:t>
        <a:bodyPr/>
        <a:lstStyle/>
        <a:p>
          <a:r>
            <a:rPr lang="en-US"/>
            <a:t>Interview Associates, Faculty, and Students</a:t>
          </a:r>
        </a:p>
      </dgm:t>
    </dgm:pt>
    <dgm:pt modelId="{626D8AF5-DBC8-4D2D-802B-530FCA90A425}" type="parTrans" cxnId="{94DFF96A-D5A4-4FBE-8A37-967E9289CD38}">
      <dgm:prSet/>
      <dgm:spPr/>
      <dgm:t>
        <a:bodyPr/>
        <a:lstStyle/>
        <a:p>
          <a:endParaRPr lang="en-US"/>
        </a:p>
      </dgm:t>
    </dgm:pt>
    <dgm:pt modelId="{3F30A6A5-C9CD-4B4F-88BF-6E1CB20AF82A}" type="sibTrans" cxnId="{94DFF96A-D5A4-4FBE-8A37-967E9289CD38}">
      <dgm:prSet/>
      <dgm:spPr/>
      <dgm:t>
        <a:bodyPr/>
        <a:lstStyle/>
        <a:p>
          <a:endParaRPr lang="en-US"/>
        </a:p>
      </dgm:t>
    </dgm:pt>
    <dgm:pt modelId="{E39EDED3-425E-42B9-850B-ACF23B0EEB3C}">
      <dgm:prSet/>
      <dgm:spPr/>
      <dgm:t>
        <a:bodyPr/>
        <a:lstStyle/>
        <a:p>
          <a:r>
            <a:rPr lang="en-US"/>
            <a:t>Private Exit Interview with President</a:t>
          </a:r>
        </a:p>
      </dgm:t>
    </dgm:pt>
    <dgm:pt modelId="{6D20E232-BA85-4AD9-8C97-454FDFAC4BEC}" type="parTrans" cxnId="{669D1884-D6A5-4FFC-B0A6-55692C837CD4}">
      <dgm:prSet/>
      <dgm:spPr/>
      <dgm:t>
        <a:bodyPr/>
        <a:lstStyle/>
        <a:p>
          <a:endParaRPr lang="en-US"/>
        </a:p>
      </dgm:t>
    </dgm:pt>
    <dgm:pt modelId="{E65744C7-CE28-490E-9C16-3B9A17A3BB28}" type="sibTrans" cxnId="{669D1884-D6A5-4FFC-B0A6-55692C837CD4}">
      <dgm:prSet/>
      <dgm:spPr/>
      <dgm:t>
        <a:bodyPr/>
        <a:lstStyle/>
        <a:p>
          <a:endParaRPr lang="en-US"/>
        </a:p>
      </dgm:t>
    </dgm:pt>
    <dgm:pt modelId="{B541432D-76C7-4D55-AB23-54F70998937E}">
      <dgm:prSet/>
      <dgm:spPr/>
      <dgm:t>
        <a:bodyPr/>
        <a:lstStyle/>
        <a:p>
          <a:r>
            <a:rPr lang="en-US"/>
            <a:t>Exit Interview with Selected Associates</a:t>
          </a:r>
        </a:p>
      </dgm:t>
    </dgm:pt>
    <dgm:pt modelId="{58D9BAC2-EA9B-4D6D-9FA1-1A30B5F1DF2B}" type="parTrans" cxnId="{CEBB51B0-0B3F-406F-917B-AB0CE7EEAD6F}">
      <dgm:prSet/>
      <dgm:spPr/>
      <dgm:t>
        <a:bodyPr/>
        <a:lstStyle/>
        <a:p>
          <a:endParaRPr lang="en-US"/>
        </a:p>
      </dgm:t>
    </dgm:pt>
    <dgm:pt modelId="{14C857BE-6F75-4EC2-92FE-ED55D3F5C4DA}" type="sibTrans" cxnId="{CEBB51B0-0B3F-406F-917B-AB0CE7EEAD6F}">
      <dgm:prSet/>
      <dgm:spPr/>
      <dgm:t>
        <a:bodyPr/>
        <a:lstStyle/>
        <a:p>
          <a:endParaRPr lang="en-US"/>
        </a:p>
      </dgm:t>
    </dgm:pt>
    <dgm:pt modelId="{BC9E3D68-F3E9-4844-AD80-47E994CDC0BB}">
      <dgm:prSet/>
      <dgm:spPr/>
      <dgm:t>
        <a:bodyPr/>
        <a:lstStyle/>
        <a:p>
          <a:r>
            <a:rPr lang="en-US"/>
            <a:t>Team Summary Report</a:t>
          </a:r>
        </a:p>
      </dgm:t>
    </dgm:pt>
    <dgm:pt modelId="{8D9C7777-5CD9-4E4F-8736-5FC29F0192AA}" type="parTrans" cxnId="{C3DAADFB-FC56-4A3D-BBCC-0598CA1CDE67}">
      <dgm:prSet/>
      <dgm:spPr/>
      <dgm:t>
        <a:bodyPr/>
        <a:lstStyle/>
        <a:p>
          <a:endParaRPr lang="en-US"/>
        </a:p>
      </dgm:t>
    </dgm:pt>
    <dgm:pt modelId="{AF9DD22B-C266-4E79-B4B0-3ABC8B24DFB8}" type="sibTrans" cxnId="{C3DAADFB-FC56-4A3D-BBCC-0598CA1CDE67}">
      <dgm:prSet/>
      <dgm:spPr/>
      <dgm:t>
        <a:bodyPr/>
        <a:lstStyle/>
        <a:p>
          <a:endParaRPr lang="en-US"/>
        </a:p>
      </dgm:t>
    </dgm:pt>
    <dgm:pt modelId="{9150EDE3-4750-4C92-9AA5-2407E8B1EEB4}">
      <dgm:prSet/>
      <dgm:spPr/>
      <dgm:t>
        <a:bodyPr/>
        <a:lstStyle/>
        <a:p>
          <a:r>
            <a:rPr lang="en-US"/>
            <a:t>Response to Team Summary Report</a:t>
          </a:r>
        </a:p>
      </dgm:t>
    </dgm:pt>
    <dgm:pt modelId="{83B8DEFB-D4CC-425A-959C-1D9300ED8E1F}" type="parTrans" cxnId="{B5C7F446-FC9A-43D5-9DE8-00C4DF4E3C94}">
      <dgm:prSet/>
      <dgm:spPr/>
      <dgm:t>
        <a:bodyPr/>
        <a:lstStyle/>
        <a:p>
          <a:endParaRPr lang="en-US"/>
        </a:p>
      </dgm:t>
    </dgm:pt>
    <dgm:pt modelId="{4CCF8E44-7086-43E4-889B-A36E65C8112B}" type="sibTrans" cxnId="{B5C7F446-FC9A-43D5-9DE8-00C4DF4E3C94}">
      <dgm:prSet/>
      <dgm:spPr/>
      <dgm:t>
        <a:bodyPr/>
        <a:lstStyle/>
        <a:p>
          <a:endParaRPr lang="en-US"/>
        </a:p>
      </dgm:t>
    </dgm:pt>
    <dgm:pt modelId="{FD0810AF-C1E8-4D63-90A8-FFF790D2BA77}">
      <dgm:prSet/>
      <dgm:spPr/>
      <dgm:t>
        <a:bodyPr/>
        <a:lstStyle/>
        <a:p>
          <a:r>
            <a:rPr lang="en-US"/>
            <a:t>Commission Decision on Accreditation</a:t>
          </a:r>
        </a:p>
      </dgm:t>
    </dgm:pt>
    <dgm:pt modelId="{2DED50FD-7B34-46B7-9CB4-3BE204FDC976}" type="parTrans" cxnId="{CC1BAE3F-3ED1-460A-874B-6D0B81820B47}">
      <dgm:prSet/>
      <dgm:spPr/>
      <dgm:t>
        <a:bodyPr/>
        <a:lstStyle/>
        <a:p>
          <a:endParaRPr lang="en-US"/>
        </a:p>
      </dgm:t>
    </dgm:pt>
    <dgm:pt modelId="{2D15BC71-236E-42D9-8692-4A37D1A7C3CF}" type="sibTrans" cxnId="{CC1BAE3F-3ED1-460A-874B-6D0B81820B47}">
      <dgm:prSet/>
      <dgm:spPr/>
      <dgm:t>
        <a:bodyPr/>
        <a:lstStyle/>
        <a:p>
          <a:endParaRPr lang="en-US"/>
        </a:p>
      </dgm:t>
    </dgm:pt>
    <dgm:pt modelId="{DFCD2B52-88C8-4DAA-B249-2F9F58C0C3B5}" type="pres">
      <dgm:prSet presAssocID="{854078F5-E567-4EA7-A80D-8E604EA25892}" presName="vert0" presStyleCnt="0">
        <dgm:presLayoutVars>
          <dgm:dir/>
          <dgm:animOne val="branch"/>
          <dgm:animLvl val="lvl"/>
        </dgm:presLayoutVars>
      </dgm:prSet>
      <dgm:spPr/>
    </dgm:pt>
    <dgm:pt modelId="{96DCB500-B498-41A1-BE6B-AC484DEF61B5}" type="pres">
      <dgm:prSet presAssocID="{940C9A6C-D1E7-4187-8D51-2CD73A0B466E}" presName="thickLine" presStyleLbl="alignNode1" presStyleIdx="0" presStyleCnt="11"/>
      <dgm:spPr/>
    </dgm:pt>
    <dgm:pt modelId="{449E1D45-B219-4847-89C1-7F8B390A90A2}" type="pres">
      <dgm:prSet presAssocID="{940C9A6C-D1E7-4187-8D51-2CD73A0B466E}" presName="horz1" presStyleCnt="0"/>
      <dgm:spPr/>
    </dgm:pt>
    <dgm:pt modelId="{47D55F38-EE84-4929-A1E4-2FE0BABA1FAF}" type="pres">
      <dgm:prSet presAssocID="{940C9A6C-D1E7-4187-8D51-2CD73A0B466E}" presName="tx1" presStyleLbl="revTx" presStyleIdx="0" presStyleCnt="11"/>
      <dgm:spPr/>
    </dgm:pt>
    <dgm:pt modelId="{57A065B9-CD1F-41A5-B9FB-D7C844A9AA55}" type="pres">
      <dgm:prSet presAssocID="{940C9A6C-D1E7-4187-8D51-2CD73A0B466E}" presName="vert1" presStyleCnt="0"/>
      <dgm:spPr/>
    </dgm:pt>
    <dgm:pt modelId="{BC897B12-7C0A-48F2-B375-EA643769B65B}" type="pres">
      <dgm:prSet presAssocID="{F3A1CEF6-E605-43FC-AD15-27AD7BCA7DB7}" presName="thickLine" presStyleLbl="alignNode1" presStyleIdx="1" presStyleCnt="11"/>
      <dgm:spPr/>
    </dgm:pt>
    <dgm:pt modelId="{7B8E7AF9-C839-43DF-948B-FBA6330B82AD}" type="pres">
      <dgm:prSet presAssocID="{F3A1CEF6-E605-43FC-AD15-27AD7BCA7DB7}" presName="horz1" presStyleCnt="0"/>
      <dgm:spPr/>
    </dgm:pt>
    <dgm:pt modelId="{C3FFB216-E273-4EBD-AA02-E8A554806C82}" type="pres">
      <dgm:prSet presAssocID="{F3A1CEF6-E605-43FC-AD15-27AD7BCA7DB7}" presName="tx1" presStyleLbl="revTx" presStyleIdx="1" presStyleCnt="11"/>
      <dgm:spPr/>
    </dgm:pt>
    <dgm:pt modelId="{DF0A3449-57E5-4202-B03C-D569C5B27DF3}" type="pres">
      <dgm:prSet presAssocID="{F3A1CEF6-E605-43FC-AD15-27AD7BCA7DB7}" presName="vert1" presStyleCnt="0"/>
      <dgm:spPr/>
    </dgm:pt>
    <dgm:pt modelId="{21B98C0B-E0BC-4B4E-82AA-3C974EEA0862}" type="pres">
      <dgm:prSet presAssocID="{13A49BE3-E292-4DE3-94A5-5723DEC4BCDB}" presName="thickLine" presStyleLbl="alignNode1" presStyleIdx="2" presStyleCnt="11"/>
      <dgm:spPr/>
    </dgm:pt>
    <dgm:pt modelId="{76B9A37D-AE25-477C-93C0-3D1AE99F6238}" type="pres">
      <dgm:prSet presAssocID="{13A49BE3-E292-4DE3-94A5-5723DEC4BCDB}" presName="horz1" presStyleCnt="0"/>
      <dgm:spPr/>
    </dgm:pt>
    <dgm:pt modelId="{19B71E39-8809-4B83-9B22-54A308BBB749}" type="pres">
      <dgm:prSet presAssocID="{13A49BE3-E292-4DE3-94A5-5723DEC4BCDB}" presName="tx1" presStyleLbl="revTx" presStyleIdx="2" presStyleCnt="11"/>
      <dgm:spPr/>
    </dgm:pt>
    <dgm:pt modelId="{F369C911-A6CB-461A-82B7-6EA274EF1143}" type="pres">
      <dgm:prSet presAssocID="{13A49BE3-E292-4DE3-94A5-5723DEC4BCDB}" presName="vert1" presStyleCnt="0"/>
      <dgm:spPr/>
    </dgm:pt>
    <dgm:pt modelId="{ECD96EA6-9CCC-44C8-97C6-48C4A2988D91}" type="pres">
      <dgm:prSet presAssocID="{DC3785B7-F81A-4FE5-B437-0F8F28C48641}" presName="thickLine" presStyleLbl="alignNode1" presStyleIdx="3" presStyleCnt="11"/>
      <dgm:spPr/>
    </dgm:pt>
    <dgm:pt modelId="{996508DF-7986-430B-8F59-4C5AF7D395F7}" type="pres">
      <dgm:prSet presAssocID="{DC3785B7-F81A-4FE5-B437-0F8F28C48641}" presName="horz1" presStyleCnt="0"/>
      <dgm:spPr/>
    </dgm:pt>
    <dgm:pt modelId="{FC011208-B3B3-4722-A768-262329410AA3}" type="pres">
      <dgm:prSet presAssocID="{DC3785B7-F81A-4FE5-B437-0F8F28C48641}" presName="tx1" presStyleLbl="revTx" presStyleIdx="3" presStyleCnt="11"/>
      <dgm:spPr/>
    </dgm:pt>
    <dgm:pt modelId="{4E812700-F5A6-48FB-A458-DCF34C092452}" type="pres">
      <dgm:prSet presAssocID="{DC3785B7-F81A-4FE5-B437-0F8F28C48641}" presName="vert1" presStyleCnt="0"/>
      <dgm:spPr/>
    </dgm:pt>
    <dgm:pt modelId="{84569CFC-17A7-4B72-9CEA-62DE02E5AC54}" type="pres">
      <dgm:prSet presAssocID="{946844B5-1A3B-457F-B448-D8437D3EC496}" presName="thickLine" presStyleLbl="alignNode1" presStyleIdx="4" presStyleCnt="11"/>
      <dgm:spPr/>
    </dgm:pt>
    <dgm:pt modelId="{838CD4D9-F12F-4DDA-83AA-8D758E76D468}" type="pres">
      <dgm:prSet presAssocID="{946844B5-1A3B-457F-B448-D8437D3EC496}" presName="horz1" presStyleCnt="0"/>
      <dgm:spPr/>
    </dgm:pt>
    <dgm:pt modelId="{CE8B5FE8-9EEB-48FB-9782-1220A731DEA9}" type="pres">
      <dgm:prSet presAssocID="{946844B5-1A3B-457F-B448-D8437D3EC496}" presName="tx1" presStyleLbl="revTx" presStyleIdx="4" presStyleCnt="11"/>
      <dgm:spPr/>
    </dgm:pt>
    <dgm:pt modelId="{C8ED5A7D-EE7C-4214-8EAC-7D290F58C2D8}" type="pres">
      <dgm:prSet presAssocID="{946844B5-1A3B-457F-B448-D8437D3EC496}" presName="vert1" presStyleCnt="0"/>
      <dgm:spPr/>
    </dgm:pt>
    <dgm:pt modelId="{799E889E-A8E4-4089-AED5-2107AFFDBD18}" type="pres">
      <dgm:prSet presAssocID="{35D7C167-7840-4D43-B511-620C04594BDB}" presName="thickLine" presStyleLbl="alignNode1" presStyleIdx="5" presStyleCnt="11"/>
      <dgm:spPr/>
    </dgm:pt>
    <dgm:pt modelId="{1B441E8B-759B-4AAC-BD49-178AB20FD8BC}" type="pres">
      <dgm:prSet presAssocID="{35D7C167-7840-4D43-B511-620C04594BDB}" presName="horz1" presStyleCnt="0"/>
      <dgm:spPr/>
    </dgm:pt>
    <dgm:pt modelId="{726148FA-2AB1-4C43-8C86-9E5D7D88A389}" type="pres">
      <dgm:prSet presAssocID="{35D7C167-7840-4D43-B511-620C04594BDB}" presName="tx1" presStyleLbl="revTx" presStyleIdx="5" presStyleCnt="11"/>
      <dgm:spPr/>
    </dgm:pt>
    <dgm:pt modelId="{D9FA1D55-D79F-4B19-8108-A11C8924479C}" type="pres">
      <dgm:prSet presAssocID="{35D7C167-7840-4D43-B511-620C04594BDB}" presName="vert1" presStyleCnt="0"/>
      <dgm:spPr/>
    </dgm:pt>
    <dgm:pt modelId="{65F2E0A7-EC8F-4822-8A4F-F9470F1DA873}" type="pres">
      <dgm:prSet presAssocID="{E39EDED3-425E-42B9-850B-ACF23B0EEB3C}" presName="thickLine" presStyleLbl="alignNode1" presStyleIdx="6" presStyleCnt="11"/>
      <dgm:spPr/>
    </dgm:pt>
    <dgm:pt modelId="{571AFA57-C30C-4003-B729-A392AB83B271}" type="pres">
      <dgm:prSet presAssocID="{E39EDED3-425E-42B9-850B-ACF23B0EEB3C}" presName="horz1" presStyleCnt="0"/>
      <dgm:spPr/>
    </dgm:pt>
    <dgm:pt modelId="{12073B68-1A1C-44C0-B260-E45E5AB684D0}" type="pres">
      <dgm:prSet presAssocID="{E39EDED3-425E-42B9-850B-ACF23B0EEB3C}" presName="tx1" presStyleLbl="revTx" presStyleIdx="6" presStyleCnt="11"/>
      <dgm:spPr/>
    </dgm:pt>
    <dgm:pt modelId="{46ABE46B-1396-4122-9FC6-3E17AD6BFDE1}" type="pres">
      <dgm:prSet presAssocID="{E39EDED3-425E-42B9-850B-ACF23B0EEB3C}" presName="vert1" presStyleCnt="0"/>
      <dgm:spPr/>
    </dgm:pt>
    <dgm:pt modelId="{C9C14712-A8C2-4AA6-A6FC-019784E3466E}" type="pres">
      <dgm:prSet presAssocID="{B541432D-76C7-4D55-AB23-54F70998937E}" presName="thickLine" presStyleLbl="alignNode1" presStyleIdx="7" presStyleCnt="11"/>
      <dgm:spPr/>
    </dgm:pt>
    <dgm:pt modelId="{CBCB0C55-81E3-475B-BB41-C7D4353CFD3D}" type="pres">
      <dgm:prSet presAssocID="{B541432D-76C7-4D55-AB23-54F70998937E}" presName="horz1" presStyleCnt="0"/>
      <dgm:spPr/>
    </dgm:pt>
    <dgm:pt modelId="{2EB04345-859F-4D20-AC3E-9BC7FB9B6B85}" type="pres">
      <dgm:prSet presAssocID="{B541432D-76C7-4D55-AB23-54F70998937E}" presName="tx1" presStyleLbl="revTx" presStyleIdx="7" presStyleCnt="11"/>
      <dgm:spPr/>
    </dgm:pt>
    <dgm:pt modelId="{303A1D17-07F2-4446-965D-AAE5EDADCD9D}" type="pres">
      <dgm:prSet presAssocID="{B541432D-76C7-4D55-AB23-54F70998937E}" presName="vert1" presStyleCnt="0"/>
      <dgm:spPr/>
    </dgm:pt>
    <dgm:pt modelId="{90580238-0772-4B92-8F83-CB493D6D7FFA}" type="pres">
      <dgm:prSet presAssocID="{BC9E3D68-F3E9-4844-AD80-47E994CDC0BB}" presName="thickLine" presStyleLbl="alignNode1" presStyleIdx="8" presStyleCnt="11"/>
      <dgm:spPr/>
    </dgm:pt>
    <dgm:pt modelId="{6BDF58FB-8885-4425-9BBA-567D6DA537A2}" type="pres">
      <dgm:prSet presAssocID="{BC9E3D68-F3E9-4844-AD80-47E994CDC0BB}" presName="horz1" presStyleCnt="0"/>
      <dgm:spPr/>
    </dgm:pt>
    <dgm:pt modelId="{E2249F26-27EF-4EA7-9F2F-60F5E12EA768}" type="pres">
      <dgm:prSet presAssocID="{BC9E3D68-F3E9-4844-AD80-47E994CDC0BB}" presName="tx1" presStyleLbl="revTx" presStyleIdx="8" presStyleCnt="11"/>
      <dgm:spPr/>
    </dgm:pt>
    <dgm:pt modelId="{51657AFC-F9D7-47DC-B2A8-9889DE00EEB9}" type="pres">
      <dgm:prSet presAssocID="{BC9E3D68-F3E9-4844-AD80-47E994CDC0BB}" presName="vert1" presStyleCnt="0"/>
      <dgm:spPr/>
    </dgm:pt>
    <dgm:pt modelId="{16771262-9641-4924-B0E7-461841BA5CB7}" type="pres">
      <dgm:prSet presAssocID="{9150EDE3-4750-4C92-9AA5-2407E8B1EEB4}" presName="thickLine" presStyleLbl="alignNode1" presStyleIdx="9" presStyleCnt="11"/>
      <dgm:spPr/>
    </dgm:pt>
    <dgm:pt modelId="{F9F1341F-007C-498A-B48B-A758E5365C61}" type="pres">
      <dgm:prSet presAssocID="{9150EDE3-4750-4C92-9AA5-2407E8B1EEB4}" presName="horz1" presStyleCnt="0"/>
      <dgm:spPr/>
    </dgm:pt>
    <dgm:pt modelId="{486C0F7B-32B7-42DB-8E86-BF204C61E600}" type="pres">
      <dgm:prSet presAssocID="{9150EDE3-4750-4C92-9AA5-2407E8B1EEB4}" presName="tx1" presStyleLbl="revTx" presStyleIdx="9" presStyleCnt="11"/>
      <dgm:spPr/>
    </dgm:pt>
    <dgm:pt modelId="{8C8A8F0A-A1D2-4DA4-B7AA-9E50231DA579}" type="pres">
      <dgm:prSet presAssocID="{9150EDE3-4750-4C92-9AA5-2407E8B1EEB4}" presName="vert1" presStyleCnt="0"/>
      <dgm:spPr/>
    </dgm:pt>
    <dgm:pt modelId="{C8254FC0-4582-4D20-B20C-20A9FA1EFE50}" type="pres">
      <dgm:prSet presAssocID="{FD0810AF-C1E8-4D63-90A8-FFF790D2BA77}" presName="thickLine" presStyleLbl="alignNode1" presStyleIdx="10" presStyleCnt="11"/>
      <dgm:spPr/>
    </dgm:pt>
    <dgm:pt modelId="{9231EFCC-B8FC-4FDC-B390-CC633E7CF48D}" type="pres">
      <dgm:prSet presAssocID="{FD0810AF-C1E8-4D63-90A8-FFF790D2BA77}" presName="horz1" presStyleCnt="0"/>
      <dgm:spPr/>
    </dgm:pt>
    <dgm:pt modelId="{627A59E7-FE28-4929-9819-898C7D0D6C0C}" type="pres">
      <dgm:prSet presAssocID="{FD0810AF-C1E8-4D63-90A8-FFF790D2BA77}" presName="tx1" presStyleLbl="revTx" presStyleIdx="10" presStyleCnt="11"/>
      <dgm:spPr/>
    </dgm:pt>
    <dgm:pt modelId="{D57E0E6A-BB01-4303-AA30-70D291A5029F}" type="pres">
      <dgm:prSet presAssocID="{FD0810AF-C1E8-4D63-90A8-FFF790D2BA77}" presName="vert1" presStyleCnt="0"/>
      <dgm:spPr/>
    </dgm:pt>
  </dgm:ptLst>
  <dgm:cxnLst>
    <dgm:cxn modelId="{724D6118-4D81-45DD-8180-2D984C59B9D9}" srcId="{854078F5-E567-4EA7-A80D-8E604EA25892}" destId="{F3A1CEF6-E605-43FC-AD15-27AD7BCA7DB7}" srcOrd="1" destOrd="0" parTransId="{C4819BF6-3C4A-4B3D-A0E3-E378AC97B839}" sibTransId="{79548D44-9206-4143-AFE2-2986EBB89848}"/>
    <dgm:cxn modelId="{8AE03E25-2092-413E-BA89-DCF57BD7722A}" type="presOf" srcId="{35D7C167-7840-4D43-B511-620C04594BDB}" destId="{726148FA-2AB1-4C43-8C86-9E5D7D88A389}" srcOrd="0" destOrd="0" presId="urn:microsoft.com/office/officeart/2008/layout/LinedList"/>
    <dgm:cxn modelId="{2A21E725-17DF-4D21-943E-EB09B325EA91}" type="presOf" srcId="{BC9E3D68-F3E9-4844-AD80-47E994CDC0BB}" destId="{E2249F26-27EF-4EA7-9F2F-60F5E12EA768}" srcOrd="0" destOrd="0" presId="urn:microsoft.com/office/officeart/2008/layout/LinedList"/>
    <dgm:cxn modelId="{80D01B29-83AB-4577-B755-2291FA8A47C9}" type="presOf" srcId="{9150EDE3-4750-4C92-9AA5-2407E8B1EEB4}" destId="{486C0F7B-32B7-42DB-8E86-BF204C61E600}" srcOrd="0" destOrd="0" presId="urn:microsoft.com/office/officeart/2008/layout/LinedList"/>
    <dgm:cxn modelId="{CC1BAE3F-3ED1-460A-874B-6D0B81820B47}" srcId="{854078F5-E567-4EA7-A80D-8E604EA25892}" destId="{FD0810AF-C1E8-4D63-90A8-FFF790D2BA77}" srcOrd="10" destOrd="0" parTransId="{2DED50FD-7B34-46B7-9CB4-3BE204FDC976}" sibTransId="{2D15BC71-236E-42D9-8692-4A37D1A7C3CF}"/>
    <dgm:cxn modelId="{B5C7F446-FC9A-43D5-9DE8-00C4DF4E3C94}" srcId="{854078F5-E567-4EA7-A80D-8E604EA25892}" destId="{9150EDE3-4750-4C92-9AA5-2407E8B1EEB4}" srcOrd="9" destOrd="0" parTransId="{83B8DEFB-D4CC-425A-959C-1D9300ED8E1F}" sibTransId="{4CCF8E44-7086-43E4-889B-A36E65C8112B}"/>
    <dgm:cxn modelId="{94DFF96A-D5A4-4FBE-8A37-967E9289CD38}" srcId="{854078F5-E567-4EA7-A80D-8E604EA25892}" destId="{35D7C167-7840-4D43-B511-620C04594BDB}" srcOrd="5" destOrd="0" parTransId="{626D8AF5-DBC8-4D2D-802B-530FCA90A425}" sibTransId="{3F30A6A5-C9CD-4B4F-88BF-6E1CB20AF82A}"/>
    <dgm:cxn modelId="{6E3A6070-8B41-476D-882E-D31896C80422}" type="presOf" srcId="{E39EDED3-425E-42B9-850B-ACF23B0EEB3C}" destId="{12073B68-1A1C-44C0-B260-E45E5AB684D0}" srcOrd="0" destOrd="0" presId="urn:microsoft.com/office/officeart/2008/layout/LinedList"/>
    <dgm:cxn modelId="{CC73DA72-A7E6-4934-BAE5-F771EE8911D6}" srcId="{854078F5-E567-4EA7-A80D-8E604EA25892}" destId="{13A49BE3-E292-4DE3-94A5-5723DEC4BCDB}" srcOrd="2" destOrd="0" parTransId="{D60F9423-FF20-4AEC-BEB4-B6C3589E1DDF}" sibTransId="{14740289-BD59-498B-B47A-8C2EEFB8DC94}"/>
    <dgm:cxn modelId="{F439FE58-DA7C-4A17-89BB-D68C86C9F940}" type="presOf" srcId="{B541432D-76C7-4D55-AB23-54F70998937E}" destId="{2EB04345-859F-4D20-AC3E-9BC7FB9B6B85}" srcOrd="0" destOrd="0" presId="urn:microsoft.com/office/officeart/2008/layout/LinedList"/>
    <dgm:cxn modelId="{669D1884-D6A5-4FFC-B0A6-55692C837CD4}" srcId="{854078F5-E567-4EA7-A80D-8E604EA25892}" destId="{E39EDED3-425E-42B9-850B-ACF23B0EEB3C}" srcOrd="6" destOrd="0" parTransId="{6D20E232-BA85-4AD9-8C97-454FDFAC4BEC}" sibTransId="{E65744C7-CE28-490E-9C16-3B9A17A3BB28}"/>
    <dgm:cxn modelId="{4FFC4A97-51D5-4727-B37F-BF63B65E7DD8}" srcId="{854078F5-E567-4EA7-A80D-8E604EA25892}" destId="{DC3785B7-F81A-4FE5-B437-0F8F28C48641}" srcOrd="3" destOrd="0" parTransId="{2A99BCA9-1B0F-40B6-A3B1-7324DF16EB30}" sibTransId="{939689B0-AA54-473E-BE5F-860514A41DCF}"/>
    <dgm:cxn modelId="{7293A297-DFEA-4BA8-85BA-F9075FCC0DD2}" type="presOf" srcId="{13A49BE3-E292-4DE3-94A5-5723DEC4BCDB}" destId="{19B71E39-8809-4B83-9B22-54A308BBB749}" srcOrd="0" destOrd="0" presId="urn:microsoft.com/office/officeart/2008/layout/LinedList"/>
    <dgm:cxn modelId="{E2952598-9BB0-41BE-8A73-C85FBB59064C}" type="presOf" srcId="{946844B5-1A3B-457F-B448-D8437D3EC496}" destId="{CE8B5FE8-9EEB-48FB-9782-1220A731DEA9}" srcOrd="0" destOrd="0" presId="urn:microsoft.com/office/officeart/2008/layout/LinedList"/>
    <dgm:cxn modelId="{4091F9A3-2D94-4888-8D37-1E31A1D31C64}" srcId="{854078F5-E567-4EA7-A80D-8E604EA25892}" destId="{940C9A6C-D1E7-4187-8D51-2CD73A0B466E}" srcOrd="0" destOrd="0" parTransId="{BE2DB668-756C-4333-B892-1DAAC0FB5041}" sibTransId="{E03BAC51-A9BF-46C5-A499-926714BE4DC0}"/>
    <dgm:cxn modelId="{BF03A4A5-82DE-4F3A-94EB-DE19E7FFFA80}" srcId="{854078F5-E567-4EA7-A80D-8E604EA25892}" destId="{946844B5-1A3B-457F-B448-D8437D3EC496}" srcOrd="4" destOrd="0" parTransId="{46B7A241-8B8D-4E92-8B23-FFCFF0B03ED3}" sibTransId="{7593CCDB-C888-4AA9-9929-31F9E21642BD}"/>
    <dgm:cxn modelId="{62DDE6A8-C584-4D2B-85CF-9C86ADAADB58}" type="presOf" srcId="{854078F5-E567-4EA7-A80D-8E604EA25892}" destId="{DFCD2B52-88C8-4DAA-B249-2F9F58C0C3B5}" srcOrd="0" destOrd="0" presId="urn:microsoft.com/office/officeart/2008/layout/LinedList"/>
    <dgm:cxn modelId="{E9F29AAA-58D9-43B4-89A3-5B7FA91C1EF5}" type="presOf" srcId="{FD0810AF-C1E8-4D63-90A8-FFF790D2BA77}" destId="{627A59E7-FE28-4929-9819-898C7D0D6C0C}" srcOrd="0" destOrd="0" presId="urn:microsoft.com/office/officeart/2008/layout/LinedList"/>
    <dgm:cxn modelId="{CEBB51B0-0B3F-406F-917B-AB0CE7EEAD6F}" srcId="{854078F5-E567-4EA7-A80D-8E604EA25892}" destId="{B541432D-76C7-4D55-AB23-54F70998937E}" srcOrd="7" destOrd="0" parTransId="{58D9BAC2-EA9B-4D6D-9FA1-1A30B5F1DF2B}" sibTransId="{14C857BE-6F75-4EC2-92FE-ED55D3F5C4DA}"/>
    <dgm:cxn modelId="{30D9E2F8-DFDF-4C01-96B9-2D6DEDF940DD}" type="presOf" srcId="{940C9A6C-D1E7-4187-8D51-2CD73A0B466E}" destId="{47D55F38-EE84-4929-A1E4-2FE0BABA1FAF}" srcOrd="0" destOrd="0" presId="urn:microsoft.com/office/officeart/2008/layout/LinedList"/>
    <dgm:cxn modelId="{AE05CDF9-83A4-4865-BE73-CF16694918F3}" type="presOf" srcId="{F3A1CEF6-E605-43FC-AD15-27AD7BCA7DB7}" destId="{C3FFB216-E273-4EBD-AA02-E8A554806C82}" srcOrd="0" destOrd="0" presId="urn:microsoft.com/office/officeart/2008/layout/LinedList"/>
    <dgm:cxn modelId="{C3DAADFB-FC56-4A3D-BBCC-0598CA1CDE67}" srcId="{854078F5-E567-4EA7-A80D-8E604EA25892}" destId="{BC9E3D68-F3E9-4844-AD80-47E994CDC0BB}" srcOrd="8" destOrd="0" parTransId="{8D9C7777-5CD9-4E4F-8736-5FC29F0192AA}" sibTransId="{AF9DD22B-C266-4E79-B4B0-3ABC8B24DFB8}"/>
    <dgm:cxn modelId="{16A6C3FC-A538-46A2-9343-AAEC4FF2B0C4}" type="presOf" srcId="{DC3785B7-F81A-4FE5-B437-0F8F28C48641}" destId="{FC011208-B3B3-4722-A768-262329410AA3}" srcOrd="0" destOrd="0" presId="urn:microsoft.com/office/officeart/2008/layout/LinedList"/>
    <dgm:cxn modelId="{902172AE-00E4-43AB-BD75-C52F5AFF1C9F}" type="presParOf" srcId="{DFCD2B52-88C8-4DAA-B249-2F9F58C0C3B5}" destId="{96DCB500-B498-41A1-BE6B-AC484DEF61B5}" srcOrd="0" destOrd="0" presId="urn:microsoft.com/office/officeart/2008/layout/LinedList"/>
    <dgm:cxn modelId="{765AAAB5-665A-4495-B75E-DE18FC7C6FBC}" type="presParOf" srcId="{DFCD2B52-88C8-4DAA-B249-2F9F58C0C3B5}" destId="{449E1D45-B219-4847-89C1-7F8B390A90A2}" srcOrd="1" destOrd="0" presId="urn:microsoft.com/office/officeart/2008/layout/LinedList"/>
    <dgm:cxn modelId="{62EA59DE-C807-4DA7-8B62-3DCDA040295F}" type="presParOf" srcId="{449E1D45-B219-4847-89C1-7F8B390A90A2}" destId="{47D55F38-EE84-4929-A1E4-2FE0BABA1FAF}" srcOrd="0" destOrd="0" presId="urn:microsoft.com/office/officeart/2008/layout/LinedList"/>
    <dgm:cxn modelId="{ECD6A863-E76B-4B11-B03B-965921E49C3F}" type="presParOf" srcId="{449E1D45-B219-4847-89C1-7F8B390A90A2}" destId="{57A065B9-CD1F-41A5-B9FB-D7C844A9AA55}" srcOrd="1" destOrd="0" presId="urn:microsoft.com/office/officeart/2008/layout/LinedList"/>
    <dgm:cxn modelId="{E930D753-3561-4CC0-AEF5-9C7D9AB57695}" type="presParOf" srcId="{DFCD2B52-88C8-4DAA-B249-2F9F58C0C3B5}" destId="{BC897B12-7C0A-48F2-B375-EA643769B65B}" srcOrd="2" destOrd="0" presId="urn:microsoft.com/office/officeart/2008/layout/LinedList"/>
    <dgm:cxn modelId="{8C0EBF31-B970-46E2-8647-CD4E5F9F9306}" type="presParOf" srcId="{DFCD2B52-88C8-4DAA-B249-2F9F58C0C3B5}" destId="{7B8E7AF9-C839-43DF-948B-FBA6330B82AD}" srcOrd="3" destOrd="0" presId="urn:microsoft.com/office/officeart/2008/layout/LinedList"/>
    <dgm:cxn modelId="{0BCA42F9-A57A-4976-AC2F-6348F4B4857E}" type="presParOf" srcId="{7B8E7AF9-C839-43DF-948B-FBA6330B82AD}" destId="{C3FFB216-E273-4EBD-AA02-E8A554806C82}" srcOrd="0" destOrd="0" presId="urn:microsoft.com/office/officeart/2008/layout/LinedList"/>
    <dgm:cxn modelId="{7F53C70A-3480-48BC-8426-62B5B3727AC8}" type="presParOf" srcId="{7B8E7AF9-C839-43DF-948B-FBA6330B82AD}" destId="{DF0A3449-57E5-4202-B03C-D569C5B27DF3}" srcOrd="1" destOrd="0" presId="urn:microsoft.com/office/officeart/2008/layout/LinedList"/>
    <dgm:cxn modelId="{1030D058-1A24-45E3-A2E8-60EA88279CD3}" type="presParOf" srcId="{DFCD2B52-88C8-4DAA-B249-2F9F58C0C3B5}" destId="{21B98C0B-E0BC-4B4E-82AA-3C974EEA0862}" srcOrd="4" destOrd="0" presId="urn:microsoft.com/office/officeart/2008/layout/LinedList"/>
    <dgm:cxn modelId="{4E4DE5A2-690C-4DCA-8249-6FE6F7A2EB83}" type="presParOf" srcId="{DFCD2B52-88C8-4DAA-B249-2F9F58C0C3B5}" destId="{76B9A37D-AE25-477C-93C0-3D1AE99F6238}" srcOrd="5" destOrd="0" presId="urn:microsoft.com/office/officeart/2008/layout/LinedList"/>
    <dgm:cxn modelId="{285835B9-3431-4D7E-86C9-6FE02CCC7945}" type="presParOf" srcId="{76B9A37D-AE25-477C-93C0-3D1AE99F6238}" destId="{19B71E39-8809-4B83-9B22-54A308BBB749}" srcOrd="0" destOrd="0" presId="urn:microsoft.com/office/officeart/2008/layout/LinedList"/>
    <dgm:cxn modelId="{688DAF57-44A6-479C-B28F-6B52AF47474E}" type="presParOf" srcId="{76B9A37D-AE25-477C-93C0-3D1AE99F6238}" destId="{F369C911-A6CB-461A-82B7-6EA274EF1143}" srcOrd="1" destOrd="0" presId="urn:microsoft.com/office/officeart/2008/layout/LinedList"/>
    <dgm:cxn modelId="{9479DD3B-BB82-48A9-9124-0F34DE60FB47}" type="presParOf" srcId="{DFCD2B52-88C8-4DAA-B249-2F9F58C0C3B5}" destId="{ECD96EA6-9CCC-44C8-97C6-48C4A2988D91}" srcOrd="6" destOrd="0" presId="urn:microsoft.com/office/officeart/2008/layout/LinedList"/>
    <dgm:cxn modelId="{4CEEE836-D0A0-4DD2-B7EC-8CCE13D10388}" type="presParOf" srcId="{DFCD2B52-88C8-4DAA-B249-2F9F58C0C3B5}" destId="{996508DF-7986-430B-8F59-4C5AF7D395F7}" srcOrd="7" destOrd="0" presId="urn:microsoft.com/office/officeart/2008/layout/LinedList"/>
    <dgm:cxn modelId="{DF76A367-9B2B-4CD6-B205-8756BA2F78AE}" type="presParOf" srcId="{996508DF-7986-430B-8F59-4C5AF7D395F7}" destId="{FC011208-B3B3-4722-A768-262329410AA3}" srcOrd="0" destOrd="0" presId="urn:microsoft.com/office/officeart/2008/layout/LinedList"/>
    <dgm:cxn modelId="{5AB6C448-06A9-4104-B373-EE48E8EB36F2}" type="presParOf" srcId="{996508DF-7986-430B-8F59-4C5AF7D395F7}" destId="{4E812700-F5A6-48FB-A458-DCF34C092452}" srcOrd="1" destOrd="0" presId="urn:microsoft.com/office/officeart/2008/layout/LinedList"/>
    <dgm:cxn modelId="{8BDF04D6-E343-4903-AAED-FE88AF6518D6}" type="presParOf" srcId="{DFCD2B52-88C8-4DAA-B249-2F9F58C0C3B5}" destId="{84569CFC-17A7-4B72-9CEA-62DE02E5AC54}" srcOrd="8" destOrd="0" presId="urn:microsoft.com/office/officeart/2008/layout/LinedList"/>
    <dgm:cxn modelId="{D4C54B84-06BE-4921-9B50-D3F4357BF084}" type="presParOf" srcId="{DFCD2B52-88C8-4DAA-B249-2F9F58C0C3B5}" destId="{838CD4D9-F12F-4DDA-83AA-8D758E76D468}" srcOrd="9" destOrd="0" presId="urn:microsoft.com/office/officeart/2008/layout/LinedList"/>
    <dgm:cxn modelId="{6BB6C6BA-DCB8-420A-9630-3B45CBB66731}" type="presParOf" srcId="{838CD4D9-F12F-4DDA-83AA-8D758E76D468}" destId="{CE8B5FE8-9EEB-48FB-9782-1220A731DEA9}" srcOrd="0" destOrd="0" presId="urn:microsoft.com/office/officeart/2008/layout/LinedList"/>
    <dgm:cxn modelId="{9B15909E-9397-4CF1-BBB6-C6074BF754E1}" type="presParOf" srcId="{838CD4D9-F12F-4DDA-83AA-8D758E76D468}" destId="{C8ED5A7D-EE7C-4214-8EAC-7D290F58C2D8}" srcOrd="1" destOrd="0" presId="urn:microsoft.com/office/officeart/2008/layout/LinedList"/>
    <dgm:cxn modelId="{444A0BB8-A5C9-4F47-8ADB-C8929243F3CD}" type="presParOf" srcId="{DFCD2B52-88C8-4DAA-B249-2F9F58C0C3B5}" destId="{799E889E-A8E4-4089-AED5-2107AFFDBD18}" srcOrd="10" destOrd="0" presId="urn:microsoft.com/office/officeart/2008/layout/LinedList"/>
    <dgm:cxn modelId="{CE862FD0-187C-4853-909F-9795CC1FF04E}" type="presParOf" srcId="{DFCD2B52-88C8-4DAA-B249-2F9F58C0C3B5}" destId="{1B441E8B-759B-4AAC-BD49-178AB20FD8BC}" srcOrd="11" destOrd="0" presId="urn:microsoft.com/office/officeart/2008/layout/LinedList"/>
    <dgm:cxn modelId="{CB11EA8C-F5C7-49BB-9D0B-B5C003F82949}" type="presParOf" srcId="{1B441E8B-759B-4AAC-BD49-178AB20FD8BC}" destId="{726148FA-2AB1-4C43-8C86-9E5D7D88A389}" srcOrd="0" destOrd="0" presId="urn:microsoft.com/office/officeart/2008/layout/LinedList"/>
    <dgm:cxn modelId="{14332338-82AE-4793-98C4-72689FFD10CB}" type="presParOf" srcId="{1B441E8B-759B-4AAC-BD49-178AB20FD8BC}" destId="{D9FA1D55-D79F-4B19-8108-A11C8924479C}" srcOrd="1" destOrd="0" presId="urn:microsoft.com/office/officeart/2008/layout/LinedList"/>
    <dgm:cxn modelId="{26EFA0C3-D65C-45A3-BDBE-D8D86F100325}" type="presParOf" srcId="{DFCD2B52-88C8-4DAA-B249-2F9F58C0C3B5}" destId="{65F2E0A7-EC8F-4822-8A4F-F9470F1DA873}" srcOrd="12" destOrd="0" presId="urn:microsoft.com/office/officeart/2008/layout/LinedList"/>
    <dgm:cxn modelId="{FFB28F31-F8C2-4CB1-A25F-00949B4049CF}" type="presParOf" srcId="{DFCD2B52-88C8-4DAA-B249-2F9F58C0C3B5}" destId="{571AFA57-C30C-4003-B729-A392AB83B271}" srcOrd="13" destOrd="0" presId="urn:microsoft.com/office/officeart/2008/layout/LinedList"/>
    <dgm:cxn modelId="{35EA0944-13CB-4050-870D-4FEDCFC1A837}" type="presParOf" srcId="{571AFA57-C30C-4003-B729-A392AB83B271}" destId="{12073B68-1A1C-44C0-B260-E45E5AB684D0}" srcOrd="0" destOrd="0" presId="urn:microsoft.com/office/officeart/2008/layout/LinedList"/>
    <dgm:cxn modelId="{F00ED180-18E9-4BD8-9ECC-5377F8BB8745}" type="presParOf" srcId="{571AFA57-C30C-4003-B729-A392AB83B271}" destId="{46ABE46B-1396-4122-9FC6-3E17AD6BFDE1}" srcOrd="1" destOrd="0" presId="urn:microsoft.com/office/officeart/2008/layout/LinedList"/>
    <dgm:cxn modelId="{092AE399-FDE8-46C1-9B94-DF789EB0B648}" type="presParOf" srcId="{DFCD2B52-88C8-4DAA-B249-2F9F58C0C3B5}" destId="{C9C14712-A8C2-4AA6-A6FC-019784E3466E}" srcOrd="14" destOrd="0" presId="urn:microsoft.com/office/officeart/2008/layout/LinedList"/>
    <dgm:cxn modelId="{5D9270E4-B718-495A-A191-6AFB7C9F649E}" type="presParOf" srcId="{DFCD2B52-88C8-4DAA-B249-2F9F58C0C3B5}" destId="{CBCB0C55-81E3-475B-BB41-C7D4353CFD3D}" srcOrd="15" destOrd="0" presId="urn:microsoft.com/office/officeart/2008/layout/LinedList"/>
    <dgm:cxn modelId="{36216532-9A31-4A70-AD1C-06E3C12BAC93}" type="presParOf" srcId="{CBCB0C55-81E3-475B-BB41-C7D4353CFD3D}" destId="{2EB04345-859F-4D20-AC3E-9BC7FB9B6B85}" srcOrd="0" destOrd="0" presId="urn:microsoft.com/office/officeart/2008/layout/LinedList"/>
    <dgm:cxn modelId="{ACE33388-EDB7-4FD7-B50C-11FF47ABF467}" type="presParOf" srcId="{CBCB0C55-81E3-475B-BB41-C7D4353CFD3D}" destId="{303A1D17-07F2-4446-965D-AAE5EDADCD9D}" srcOrd="1" destOrd="0" presId="urn:microsoft.com/office/officeart/2008/layout/LinedList"/>
    <dgm:cxn modelId="{D58DAB01-6A25-47B0-B542-3F9E3178EF3D}" type="presParOf" srcId="{DFCD2B52-88C8-4DAA-B249-2F9F58C0C3B5}" destId="{90580238-0772-4B92-8F83-CB493D6D7FFA}" srcOrd="16" destOrd="0" presId="urn:microsoft.com/office/officeart/2008/layout/LinedList"/>
    <dgm:cxn modelId="{E76F270D-253C-4DEE-B16D-2C8AC0EAC5A4}" type="presParOf" srcId="{DFCD2B52-88C8-4DAA-B249-2F9F58C0C3B5}" destId="{6BDF58FB-8885-4425-9BBA-567D6DA537A2}" srcOrd="17" destOrd="0" presId="urn:microsoft.com/office/officeart/2008/layout/LinedList"/>
    <dgm:cxn modelId="{7AADFDAB-6AA6-49AA-8F2C-8EC17B3EC0E8}" type="presParOf" srcId="{6BDF58FB-8885-4425-9BBA-567D6DA537A2}" destId="{E2249F26-27EF-4EA7-9F2F-60F5E12EA768}" srcOrd="0" destOrd="0" presId="urn:microsoft.com/office/officeart/2008/layout/LinedList"/>
    <dgm:cxn modelId="{E34E20F1-2A97-4B1E-9120-275CB84340B4}" type="presParOf" srcId="{6BDF58FB-8885-4425-9BBA-567D6DA537A2}" destId="{51657AFC-F9D7-47DC-B2A8-9889DE00EEB9}" srcOrd="1" destOrd="0" presId="urn:microsoft.com/office/officeart/2008/layout/LinedList"/>
    <dgm:cxn modelId="{6B4D41E7-688C-4AE9-8C86-AF231D8CBE60}" type="presParOf" srcId="{DFCD2B52-88C8-4DAA-B249-2F9F58C0C3B5}" destId="{16771262-9641-4924-B0E7-461841BA5CB7}" srcOrd="18" destOrd="0" presId="urn:microsoft.com/office/officeart/2008/layout/LinedList"/>
    <dgm:cxn modelId="{D1301F5F-49E1-44E2-821C-4CABFB15D5CF}" type="presParOf" srcId="{DFCD2B52-88C8-4DAA-B249-2F9F58C0C3B5}" destId="{F9F1341F-007C-498A-B48B-A758E5365C61}" srcOrd="19" destOrd="0" presId="urn:microsoft.com/office/officeart/2008/layout/LinedList"/>
    <dgm:cxn modelId="{93873A52-A9D5-4BC7-BA50-7978943AC734}" type="presParOf" srcId="{F9F1341F-007C-498A-B48B-A758E5365C61}" destId="{486C0F7B-32B7-42DB-8E86-BF204C61E600}" srcOrd="0" destOrd="0" presId="urn:microsoft.com/office/officeart/2008/layout/LinedList"/>
    <dgm:cxn modelId="{592B5831-F4ED-4638-BD37-A939EF9B2BBC}" type="presParOf" srcId="{F9F1341F-007C-498A-B48B-A758E5365C61}" destId="{8C8A8F0A-A1D2-4DA4-B7AA-9E50231DA579}" srcOrd="1" destOrd="0" presId="urn:microsoft.com/office/officeart/2008/layout/LinedList"/>
    <dgm:cxn modelId="{DEDAAFA0-444F-4AFA-AB0D-6A80D6BEB3BC}" type="presParOf" srcId="{DFCD2B52-88C8-4DAA-B249-2F9F58C0C3B5}" destId="{C8254FC0-4582-4D20-B20C-20A9FA1EFE50}" srcOrd="20" destOrd="0" presId="urn:microsoft.com/office/officeart/2008/layout/LinedList"/>
    <dgm:cxn modelId="{98BF264E-AC4C-4C6F-B268-D5E73A8EB631}" type="presParOf" srcId="{DFCD2B52-88C8-4DAA-B249-2F9F58C0C3B5}" destId="{9231EFCC-B8FC-4FDC-B390-CC633E7CF48D}" srcOrd="21" destOrd="0" presId="urn:microsoft.com/office/officeart/2008/layout/LinedList"/>
    <dgm:cxn modelId="{E4ECDF59-D942-4077-89E6-DCFF4C5A3A5D}" type="presParOf" srcId="{9231EFCC-B8FC-4FDC-B390-CC633E7CF48D}" destId="{627A59E7-FE28-4929-9819-898C7D0D6C0C}" srcOrd="0" destOrd="0" presId="urn:microsoft.com/office/officeart/2008/layout/LinedList"/>
    <dgm:cxn modelId="{254693D3-E7ED-4611-A8C5-1ACDBFA02212}" type="presParOf" srcId="{9231EFCC-B8FC-4FDC-B390-CC633E7CF48D}" destId="{D57E0E6A-BB01-4303-AA30-70D291A5029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FCB6C7-AD8D-4A44-90F2-762E8C58200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786AAD7-6D0B-4EE4-91D7-76E3EE261BCB}">
      <dgm:prSet/>
      <dgm:spPr/>
      <dgm:t>
        <a:bodyPr/>
        <a:lstStyle/>
        <a:p>
          <a:r>
            <a:rPr lang="en-US" b="1" i="1" u="sng"/>
            <a:t>Follow Stated Policies</a:t>
          </a:r>
          <a:endParaRPr lang="en-US"/>
        </a:p>
      </dgm:t>
    </dgm:pt>
    <dgm:pt modelId="{1FC28B56-62E0-4660-8ADF-1EB82373FE5D}" type="parTrans" cxnId="{2C4B8BC7-2D51-4CDF-8A2F-DF71BDECB49A}">
      <dgm:prSet/>
      <dgm:spPr/>
      <dgm:t>
        <a:bodyPr/>
        <a:lstStyle/>
        <a:p>
          <a:endParaRPr lang="en-US"/>
        </a:p>
      </dgm:t>
    </dgm:pt>
    <dgm:pt modelId="{1D206DA0-6D82-4095-97A3-58FAA6959CC1}" type="sibTrans" cxnId="{2C4B8BC7-2D51-4CDF-8A2F-DF71BDECB49A}">
      <dgm:prSet/>
      <dgm:spPr/>
      <dgm:t>
        <a:bodyPr/>
        <a:lstStyle/>
        <a:p>
          <a:endParaRPr lang="en-US"/>
        </a:p>
      </dgm:t>
    </dgm:pt>
    <dgm:pt modelId="{B8CF2721-BF90-4396-B9F4-A48832DAC288}">
      <dgm:prSet/>
      <dgm:spPr/>
      <dgm:t>
        <a:bodyPr/>
        <a:lstStyle/>
        <a:p>
          <a:r>
            <a:rPr lang="en-US"/>
            <a:t>Avoid Embellishments</a:t>
          </a:r>
        </a:p>
      </dgm:t>
    </dgm:pt>
    <dgm:pt modelId="{358D2CD8-9BA7-48C3-9696-4313AFB53CD8}" type="parTrans" cxnId="{686006E3-FBD8-409B-8617-2A100E970F5D}">
      <dgm:prSet/>
      <dgm:spPr/>
      <dgm:t>
        <a:bodyPr/>
        <a:lstStyle/>
        <a:p>
          <a:endParaRPr lang="en-US"/>
        </a:p>
      </dgm:t>
    </dgm:pt>
    <dgm:pt modelId="{4219F381-EB41-457B-A208-8746D0D3F1A4}" type="sibTrans" cxnId="{686006E3-FBD8-409B-8617-2A100E970F5D}">
      <dgm:prSet/>
      <dgm:spPr/>
      <dgm:t>
        <a:bodyPr/>
        <a:lstStyle/>
        <a:p>
          <a:endParaRPr lang="en-US"/>
        </a:p>
      </dgm:t>
    </dgm:pt>
    <dgm:pt modelId="{901A7EEF-1995-412A-BEBD-F7B1776BBA4D}">
      <dgm:prSet/>
      <dgm:spPr/>
      <dgm:t>
        <a:bodyPr/>
        <a:lstStyle/>
        <a:p>
          <a:r>
            <a:rPr lang="en-US"/>
            <a:t>Lack of Knowledge of Goals</a:t>
          </a:r>
        </a:p>
      </dgm:t>
    </dgm:pt>
    <dgm:pt modelId="{C85801DA-11D9-4709-8703-536CF3DEC608}" type="parTrans" cxnId="{161C4B4D-72A5-46E8-95AD-121F6F4C353C}">
      <dgm:prSet/>
      <dgm:spPr/>
      <dgm:t>
        <a:bodyPr/>
        <a:lstStyle/>
        <a:p>
          <a:endParaRPr lang="en-US"/>
        </a:p>
      </dgm:t>
    </dgm:pt>
    <dgm:pt modelId="{5C6DCA30-F988-44EC-A265-3D88FC7008B1}" type="sibTrans" cxnId="{161C4B4D-72A5-46E8-95AD-121F6F4C353C}">
      <dgm:prSet/>
      <dgm:spPr/>
      <dgm:t>
        <a:bodyPr/>
        <a:lstStyle/>
        <a:p>
          <a:endParaRPr lang="en-US"/>
        </a:p>
      </dgm:t>
    </dgm:pt>
    <dgm:pt modelId="{0B3F7505-9E7E-4451-8F87-D4276B455491}">
      <dgm:prSet/>
      <dgm:spPr/>
      <dgm:t>
        <a:bodyPr/>
        <a:lstStyle/>
        <a:p>
          <a:r>
            <a:rPr lang="en-US"/>
            <a:t>Lack of Knowledge of Assessments</a:t>
          </a:r>
        </a:p>
      </dgm:t>
    </dgm:pt>
    <dgm:pt modelId="{16582C09-8048-48A1-A06C-BC2C61F5B6CE}" type="parTrans" cxnId="{021881AB-9902-4B48-A691-8DDE363866BD}">
      <dgm:prSet/>
      <dgm:spPr/>
      <dgm:t>
        <a:bodyPr/>
        <a:lstStyle/>
        <a:p>
          <a:endParaRPr lang="en-US"/>
        </a:p>
      </dgm:t>
    </dgm:pt>
    <dgm:pt modelId="{F6D76959-E64B-4A38-9511-C921986C4CDA}" type="sibTrans" cxnId="{021881AB-9902-4B48-A691-8DDE363866BD}">
      <dgm:prSet/>
      <dgm:spPr/>
      <dgm:t>
        <a:bodyPr/>
        <a:lstStyle/>
        <a:p>
          <a:endParaRPr lang="en-US"/>
        </a:p>
      </dgm:t>
    </dgm:pt>
    <dgm:pt modelId="{9D9E5527-C7C2-482C-8912-8DBE27C19838}">
      <dgm:prSet/>
      <dgm:spPr/>
      <dgm:t>
        <a:bodyPr/>
        <a:lstStyle/>
        <a:p>
          <a:r>
            <a:rPr lang="en-US"/>
            <a:t>Incorrect Statements Regarding Institutional/Programmatic Accreditation</a:t>
          </a:r>
        </a:p>
      </dgm:t>
    </dgm:pt>
    <dgm:pt modelId="{3A32F9D8-536C-4F5A-8936-A6A37E2F0A4B}" type="parTrans" cxnId="{15CE1EFE-F787-4BE4-ADE6-6CA64090DA15}">
      <dgm:prSet/>
      <dgm:spPr/>
      <dgm:t>
        <a:bodyPr/>
        <a:lstStyle/>
        <a:p>
          <a:endParaRPr lang="en-US"/>
        </a:p>
      </dgm:t>
    </dgm:pt>
    <dgm:pt modelId="{9E820893-C653-4033-9976-C53402C394D1}" type="sibTrans" cxnId="{15CE1EFE-F787-4BE4-ADE6-6CA64090DA15}">
      <dgm:prSet/>
      <dgm:spPr/>
      <dgm:t>
        <a:bodyPr/>
        <a:lstStyle/>
        <a:p>
          <a:endParaRPr lang="en-US"/>
        </a:p>
      </dgm:t>
    </dgm:pt>
    <dgm:pt modelId="{3CB8F4DE-0BC2-4D06-8F11-37CFAE90A0C6}">
      <dgm:prSet/>
      <dgm:spPr/>
      <dgm:t>
        <a:bodyPr/>
        <a:lstStyle/>
        <a:p>
          <a:r>
            <a:rPr lang="en-US"/>
            <a:t>Misstating Program Names/Credential Levels/Licensure Potential</a:t>
          </a:r>
        </a:p>
      </dgm:t>
    </dgm:pt>
    <dgm:pt modelId="{04184F68-F68B-4CED-B4E6-6810F22BFD40}" type="parTrans" cxnId="{F228A338-D95A-4BDA-ABC8-0271CEFE0E07}">
      <dgm:prSet/>
      <dgm:spPr/>
      <dgm:t>
        <a:bodyPr/>
        <a:lstStyle/>
        <a:p>
          <a:endParaRPr lang="en-US"/>
        </a:p>
      </dgm:t>
    </dgm:pt>
    <dgm:pt modelId="{7981FCEA-30E8-4D27-8C50-D287F3D99749}" type="sibTrans" cxnId="{F228A338-D95A-4BDA-ABC8-0271CEFE0E07}">
      <dgm:prSet/>
      <dgm:spPr/>
      <dgm:t>
        <a:bodyPr/>
        <a:lstStyle/>
        <a:p>
          <a:endParaRPr lang="en-US"/>
        </a:p>
      </dgm:t>
    </dgm:pt>
    <dgm:pt modelId="{306FAFF6-CEC4-4EB5-848F-DB144F0D7DB8}">
      <dgm:prSet/>
      <dgm:spPr/>
      <dgm:t>
        <a:bodyPr/>
        <a:lstStyle/>
        <a:p>
          <a:r>
            <a:rPr lang="en-US"/>
            <a:t>Misquoting Tuition and Fee Costs/Scholarships</a:t>
          </a:r>
        </a:p>
      </dgm:t>
    </dgm:pt>
    <dgm:pt modelId="{50222769-9FD3-4B0F-97CF-66D9FDA85BF4}" type="parTrans" cxnId="{DCC8339A-98ED-48CD-BC94-EE3708C299E2}">
      <dgm:prSet/>
      <dgm:spPr/>
      <dgm:t>
        <a:bodyPr/>
        <a:lstStyle/>
        <a:p>
          <a:endParaRPr lang="en-US"/>
        </a:p>
      </dgm:t>
    </dgm:pt>
    <dgm:pt modelId="{ACDBA2F5-50C7-4089-9405-5805D56EA563}" type="sibTrans" cxnId="{DCC8339A-98ED-48CD-BC94-EE3708C299E2}">
      <dgm:prSet/>
      <dgm:spPr/>
      <dgm:t>
        <a:bodyPr/>
        <a:lstStyle/>
        <a:p>
          <a:endParaRPr lang="en-US"/>
        </a:p>
      </dgm:t>
    </dgm:pt>
    <dgm:pt modelId="{356DD54B-778F-474E-8183-B4D0E9B2ACDA}">
      <dgm:prSet/>
      <dgm:spPr/>
      <dgm:t>
        <a:bodyPr/>
        <a:lstStyle/>
        <a:p>
          <a:r>
            <a:rPr lang="en-US"/>
            <a:t>Inaccurate/Contradictory Promotional Materials</a:t>
          </a:r>
        </a:p>
      </dgm:t>
    </dgm:pt>
    <dgm:pt modelId="{C4E75301-46FE-4676-8CD0-CE695285A674}" type="parTrans" cxnId="{0C77024A-E2A9-4AB8-83B7-4591D2306AAD}">
      <dgm:prSet/>
      <dgm:spPr/>
      <dgm:t>
        <a:bodyPr/>
        <a:lstStyle/>
        <a:p>
          <a:endParaRPr lang="en-US"/>
        </a:p>
      </dgm:t>
    </dgm:pt>
    <dgm:pt modelId="{0AB9D987-E605-4B98-BE7C-C6DCF6D12730}" type="sibTrans" cxnId="{0C77024A-E2A9-4AB8-83B7-4591D2306AAD}">
      <dgm:prSet/>
      <dgm:spPr/>
      <dgm:t>
        <a:bodyPr/>
        <a:lstStyle/>
        <a:p>
          <a:endParaRPr lang="en-US"/>
        </a:p>
      </dgm:t>
    </dgm:pt>
    <dgm:pt modelId="{F8915E1F-FD98-49DE-A415-741FC6CCB1D0}">
      <dgm:prSet/>
      <dgm:spPr/>
      <dgm:t>
        <a:bodyPr/>
        <a:lstStyle/>
        <a:p>
          <a:r>
            <a:rPr lang="en-US"/>
            <a:t>Contradicting the Catalog – Student Handbook – Associate Handbook </a:t>
          </a:r>
        </a:p>
      </dgm:t>
    </dgm:pt>
    <dgm:pt modelId="{F1EEF46D-D934-4ABC-963C-F191B8181F7B}" type="parTrans" cxnId="{9034D1FB-2A0B-427A-9B46-D54904941DF1}">
      <dgm:prSet/>
      <dgm:spPr/>
      <dgm:t>
        <a:bodyPr/>
        <a:lstStyle/>
        <a:p>
          <a:endParaRPr lang="en-US"/>
        </a:p>
      </dgm:t>
    </dgm:pt>
    <dgm:pt modelId="{0A430AA1-B5C6-4F77-A92E-23DBCC11697B}" type="sibTrans" cxnId="{9034D1FB-2A0B-427A-9B46-D54904941DF1}">
      <dgm:prSet/>
      <dgm:spPr/>
      <dgm:t>
        <a:bodyPr/>
        <a:lstStyle/>
        <a:p>
          <a:endParaRPr lang="en-US"/>
        </a:p>
      </dgm:t>
    </dgm:pt>
    <dgm:pt modelId="{B632B8C4-F7D0-4593-AF43-BF807B2BE727}">
      <dgm:prSet/>
      <dgm:spPr/>
      <dgm:t>
        <a:bodyPr/>
        <a:lstStyle/>
        <a:p>
          <a:r>
            <a:rPr lang="en-US"/>
            <a:t>Unaware of Student Services Offered</a:t>
          </a:r>
        </a:p>
      </dgm:t>
    </dgm:pt>
    <dgm:pt modelId="{EC2FE59F-2057-4658-A9E5-C8C9B8785A56}" type="parTrans" cxnId="{EFB8CF09-2FC9-4CD0-9BC1-BCD265290DCA}">
      <dgm:prSet/>
      <dgm:spPr/>
      <dgm:t>
        <a:bodyPr/>
        <a:lstStyle/>
        <a:p>
          <a:endParaRPr lang="en-US"/>
        </a:p>
      </dgm:t>
    </dgm:pt>
    <dgm:pt modelId="{3E1EAA9B-063B-4DA0-83C4-519330851C1A}" type="sibTrans" cxnId="{EFB8CF09-2FC9-4CD0-9BC1-BCD265290DCA}">
      <dgm:prSet/>
      <dgm:spPr/>
      <dgm:t>
        <a:bodyPr/>
        <a:lstStyle/>
        <a:p>
          <a:endParaRPr lang="en-US"/>
        </a:p>
      </dgm:t>
    </dgm:pt>
    <dgm:pt modelId="{8A73FBD0-4771-48E4-A5E3-403B4E1F02DA}">
      <dgm:prSet/>
      <dgm:spPr/>
      <dgm:t>
        <a:bodyPr/>
        <a:lstStyle/>
        <a:p>
          <a:r>
            <a:rPr lang="en-US"/>
            <a:t>Lack of Awareness of Departmental Policies</a:t>
          </a:r>
        </a:p>
      </dgm:t>
    </dgm:pt>
    <dgm:pt modelId="{19CBC7EA-8634-4D2D-B001-CE2F14206A05}" type="parTrans" cxnId="{2BA4E089-097D-4A9E-983A-AECFA6399106}">
      <dgm:prSet/>
      <dgm:spPr/>
      <dgm:t>
        <a:bodyPr/>
        <a:lstStyle/>
        <a:p>
          <a:endParaRPr lang="en-US"/>
        </a:p>
      </dgm:t>
    </dgm:pt>
    <dgm:pt modelId="{CD670EFA-40BE-4A07-A51B-17859E24FC99}" type="sibTrans" cxnId="{2BA4E089-097D-4A9E-983A-AECFA6399106}">
      <dgm:prSet/>
      <dgm:spPr/>
      <dgm:t>
        <a:bodyPr/>
        <a:lstStyle/>
        <a:p>
          <a:endParaRPr lang="en-US"/>
        </a:p>
      </dgm:t>
    </dgm:pt>
    <dgm:pt modelId="{81398B11-0B90-403A-AA99-160E28D1F59E}">
      <dgm:prSet/>
      <dgm:spPr/>
      <dgm:t>
        <a:bodyPr/>
        <a:lstStyle/>
        <a:p>
          <a:r>
            <a:rPr lang="en-US"/>
            <a:t>Financial Stability</a:t>
          </a:r>
        </a:p>
      </dgm:t>
    </dgm:pt>
    <dgm:pt modelId="{3A54817A-E320-4B0B-9D96-565CAAF29299}" type="parTrans" cxnId="{CE963098-9DD6-4D0C-A611-BD8803D667AC}">
      <dgm:prSet/>
      <dgm:spPr/>
      <dgm:t>
        <a:bodyPr/>
        <a:lstStyle/>
        <a:p>
          <a:endParaRPr lang="en-US"/>
        </a:p>
      </dgm:t>
    </dgm:pt>
    <dgm:pt modelId="{E62B9D39-693C-4AE2-814F-3A311B23C53E}" type="sibTrans" cxnId="{CE963098-9DD6-4D0C-A611-BD8803D667AC}">
      <dgm:prSet/>
      <dgm:spPr/>
      <dgm:t>
        <a:bodyPr/>
        <a:lstStyle/>
        <a:p>
          <a:endParaRPr lang="en-US"/>
        </a:p>
      </dgm:t>
    </dgm:pt>
    <dgm:pt modelId="{48F5E0B0-A18D-4B4E-90B5-5944E58B12A0}" type="pres">
      <dgm:prSet presAssocID="{3EFCB6C7-AD8D-4A44-90F2-762E8C582004}" presName="vert0" presStyleCnt="0">
        <dgm:presLayoutVars>
          <dgm:dir/>
          <dgm:animOne val="branch"/>
          <dgm:animLvl val="lvl"/>
        </dgm:presLayoutVars>
      </dgm:prSet>
      <dgm:spPr/>
    </dgm:pt>
    <dgm:pt modelId="{53938D84-951D-4CAC-A056-F7FF9C5EE8AF}" type="pres">
      <dgm:prSet presAssocID="{E786AAD7-6D0B-4EE4-91D7-76E3EE261BCB}" presName="thickLine" presStyleLbl="alignNode1" presStyleIdx="0" presStyleCnt="12"/>
      <dgm:spPr/>
    </dgm:pt>
    <dgm:pt modelId="{72CE9729-6F45-4DAC-A9B7-D308DFBA742E}" type="pres">
      <dgm:prSet presAssocID="{E786AAD7-6D0B-4EE4-91D7-76E3EE261BCB}" presName="horz1" presStyleCnt="0"/>
      <dgm:spPr/>
    </dgm:pt>
    <dgm:pt modelId="{EDA3C30E-86A0-4FA9-9E9C-538C602C54C4}" type="pres">
      <dgm:prSet presAssocID="{E786AAD7-6D0B-4EE4-91D7-76E3EE261BCB}" presName="tx1" presStyleLbl="revTx" presStyleIdx="0" presStyleCnt="12"/>
      <dgm:spPr/>
    </dgm:pt>
    <dgm:pt modelId="{1BCADC92-ED29-401A-A4B5-5E495C733A87}" type="pres">
      <dgm:prSet presAssocID="{E786AAD7-6D0B-4EE4-91D7-76E3EE261BCB}" presName="vert1" presStyleCnt="0"/>
      <dgm:spPr/>
    </dgm:pt>
    <dgm:pt modelId="{F2EA2E87-2965-4843-87DD-D0421F96E1B3}" type="pres">
      <dgm:prSet presAssocID="{B8CF2721-BF90-4396-B9F4-A48832DAC288}" presName="thickLine" presStyleLbl="alignNode1" presStyleIdx="1" presStyleCnt="12"/>
      <dgm:spPr/>
    </dgm:pt>
    <dgm:pt modelId="{49420963-509C-41E4-830C-E348EE4A9659}" type="pres">
      <dgm:prSet presAssocID="{B8CF2721-BF90-4396-B9F4-A48832DAC288}" presName="horz1" presStyleCnt="0"/>
      <dgm:spPr/>
    </dgm:pt>
    <dgm:pt modelId="{962340E0-402B-4564-BF8B-2B529317183A}" type="pres">
      <dgm:prSet presAssocID="{B8CF2721-BF90-4396-B9F4-A48832DAC288}" presName="tx1" presStyleLbl="revTx" presStyleIdx="1" presStyleCnt="12"/>
      <dgm:spPr/>
    </dgm:pt>
    <dgm:pt modelId="{FC4F4031-71F4-4A8F-9915-310BC9AA0D7A}" type="pres">
      <dgm:prSet presAssocID="{B8CF2721-BF90-4396-B9F4-A48832DAC288}" presName="vert1" presStyleCnt="0"/>
      <dgm:spPr/>
    </dgm:pt>
    <dgm:pt modelId="{3BD66417-A608-4DB3-B1AE-766A406CECD7}" type="pres">
      <dgm:prSet presAssocID="{901A7EEF-1995-412A-BEBD-F7B1776BBA4D}" presName="thickLine" presStyleLbl="alignNode1" presStyleIdx="2" presStyleCnt="12"/>
      <dgm:spPr/>
    </dgm:pt>
    <dgm:pt modelId="{55AD5773-8423-4009-83D3-4CABA3CDA5DE}" type="pres">
      <dgm:prSet presAssocID="{901A7EEF-1995-412A-BEBD-F7B1776BBA4D}" presName="horz1" presStyleCnt="0"/>
      <dgm:spPr/>
    </dgm:pt>
    <dgm:pt modelId="{5CFEE83E-FCFE-4532-B6F7-968BD1D12182}" type="pres">
      <dgm:prSet presAssocID="{901A7EEF-1995-412A-BEBD-F7B1776BBA4D}" presName="tx1" presStyleLbl="revTx" presStyleIdx="2" presStyleCnt="12"/>
      <dgm:spPr/>
    </dgm:pt>
    <dgm:pt modelId="{31442B74-0FE2-43D6-864F-672A10153AC6}" type="pres">
      <dgm:prSet presAssocID="{901A7EEF-1995-412A-BEBD-F7B1776BBA4D}" presName="vert1" presStyleCnt="0"/>
      <dgm:spPr/>
    </dgm:pt>
    <dgm:pt modelId="{FE83EFA7-CABE-4B32-A7F2-10034F0152C5}" type="pres">
      <dgm:prSet presAssocID="{0B3F7505-9E7E-4451-8F87-D4276B455491}" presName="thickLine" presStyleLbl="alignNode1" presStyleIdx="3" presStyleCnt="12"/>
      <dgm:spPr/>
    </dgm:pt>
    <dgm:pt modelId="{DF6A4D9D-1943-477F-A8D9-34340DA62107}" type="pres">
      <dgm:prSet presAssocID="{0B3F7505-9E7E-4451-8F87-D4276B455491}" presName="horz1" presStyleCnt="0"/>
      <dgm:spPr/>
    </dgm:pt>
    <dgm:pt modelId="{68F3E9A9-9897-4DE2-8A15-0B7D95ECAEBF}" type="pres">
      <dgm:prSet presAssocID="{0B3F7505-9E7E-4451-8F87-D4276B455491}" presName="tx1" presStyleLbl="revTx" presStyleIdx="3" presStyleCnt="12"/>
      <dgm:spPr/>
    </dgm:pt>
    <dgm:pt modelId="{5064E6DB-177F-43AB-90CB-9A21A4C7FB30}" type="pres">
      <dgm:prSet presAssocID="{0B3F7505-9E7E-4451-8F87-D4276B455491}" presName="vert1" presStyleCnt="0"/>
      <dgm:spPr/>
    </dgm:pt>
    <dgm:pt modelId="{0C412D55-C455-44EF-A61D-5C8A8DB20E31}" type="pres">
      <dgm:prSet presAssocID="{9D9E5527-C7C2-482C-8912-8DBE27C19838}" presName="thickLine" presStyleLbl="alignNode1" presStyleIdx="4" presStyleCnt="12"/>
      <dgm:spPr/>
    </dgm:pt>
    <dgm:pt modelId="{8B8EC9AD-1817-4BCA-BA7A-11CF673E5712}" type="pres">
      <dgm:prSet presAssocID="{9D9E5527-C7C2-482C-8912-8DBE27C19838}" presName="horz1" presStyleCnt="0"/>
      <dgm:spPr/>
    </dgm:pt>
    <dgm:pt modelId="{6B9D688D-C58A-40C6-A30C-CE1E47D54AAF}" type="pres">
      <dgm:prSet presAssocID="{9D9E5527-C7C2-482C-8912-8DBE27C19838}" presName="tx1" presStyleLbl="revTx" presStyleIdx="4" presStyleCnt="12"/>
      <dgm:spPr/>
    </dgm:pt>
    <dgm:pt modelId="{2DA384F4-E7D5-4D82-A125-36D36E5BEA8C}" type="pres">
      <dgm:prSet presAssocID="{9D9E5527-C7C2-482C-8912-8DBE27C19838}" presName="vert1" presStyleCnt="0"/>
      <dgm:spPr/>
    </dgm:pt>
    <dgm:pt modelId="{8EE4F61C-123E-4E21-BF06-4D4380B6075A}" type="pres">
      <dgm:prSet presAssocID="{3CB8F4DE-0BC2-4D06-8F11-37CFAE90A0C6}" presName="thickLine" presStyleLbl="alignNode1" presStyleIdx="5" presStyleCnt="12"/>
      <dgm:spPr/>
    </dgm:pt>
    <dgm:pt modelId="{D0E7C6FA-DDA7-4066-B66F-BAE3991F9D12}" type="pres">
      <dgm:prSet presAssocID="{3CB8F4DE-0BC2-4D06-8F11-37CFAE90A0C6}" presName="horz1" presStyleCnt="0"/>
      <dgm:spPr/>
    </dgm:pt>
    <dgm:pt modelId="{087571A2-D7D0-48ED-B949-5879E0A3FCB4}" type="pres">
      <dgm:prSet presAssocID="{3CB8F4DE-0BC2-4D06-8F11-37CFAE90A0C6}" presName="tx1" presStyleLbl="revTx" presStyleIdx="5" presStyleCnt="12"/>
      <dgm:spPr/>
    </dgm:pt>
    <dgm:pt modelId="{0A1B15DA-DF12-4028-9B47-7D7E932BFF64}" type="pres">
      <dgm:prSet presAssocID="{3CB8F4DE-0BC2-4D06-8F11-37CFAE90A0C6}" presName="vert1" presStyleCnt="0"/>
      <dgm:spPr/>
    </dgm:pt>
    <dgm:pt modelId="{F31C5D53-122E-455E-9A92-BF15C9F64A28}" type="pres">
      <dgm:prSet presAssocID="{306FAFF6-CEC4-4EB5-848F-DB144F0D7DB8}" presName="thickLine" presStyleLbl="alignNode1" presStyleIdx="6" presStyleCnt="12"/>
      <dgm:spPr/>
    </dgm:pt>
    <dgm:pt modelId="{B5590B9C-01B5-4CEA-9878-DF6AD2AA0CC1}" type="pres">
      <dgm:prSet presAssocID="{306FAFF6-CEC4-4EB5-848F-DB144F0D7DB8}" presName="horz1" presStyleCnt="0"/>
      <dgm:spPr/>
    </dgm:pt>
    <dgm:pt modelId="{30FA93A1-4CE3-4C8C-80E5-443528BD8226}" type="pres">
      <dgm:prSet presAssocID="{306FAFF6-CEC4-4EB5-848F-DB144F0D7DB8}" presName="tx1" presStyleLbl="revTx" presStyleIdx="6" presStyleCnt="12"/>
      <dgm:spPr/>
    </dgm:pt>
    <dgm:pt modelId="{477894A1-CABE-432D-9584-BA72368AA2C9}" type="pres">
      <dgm:prSet presAssocID="{306FAFF6-CEC4-4EB5-848F-DB144F0D7DB8}" presName="vert1" presStyleCnt="0"/>
      <dgm:spPr/>
    </dgm:pt>
    <dgm:pt modelId="{E52382FB-590F-4E83-9769-9ADF983CB372}" type="pres">
      <dgm:prSet presAssocID="{356DD54B-778F-474E-8183-B4D0E9B2ACDA}" presName="thickLine" presStyleLbl="alignNode1" presStyleIdx="7" presStyleCnt="12"/>
      <dgm:spPr/>
    </dgm:pt>
    <dgm:pt modelId="{FB936CDF-03DB-4B89-9759-5707BD2DD214}" type="pres">
      <dgm:prSet presAssocID="{356DD54B-778F-474E-8183-B4D0E9B2ACDA}" presName="horz1" presStyleCnt="0"/>
      <dgm:spPr/>
    </dgm:pt>
    <dgm:pt modelId="{9E553971-58D0-455F-80EA-2490056F55C4}" type="pres">
      <dgm:prSet presAssocID="{356DD54B-778F-474E-8183-B4D0E9B2ACDA}" presName="tx1" presStyleLbl="revTx" presStyleIdx="7" presStyleCnt="12"/>
      <dgm:spPr/>
    </dgm:pt>
    <dgm:pt modelId="{5CE060C6-C430-4181-ABC6-5DE190A19667}" type="pres">
      <dgm:prSet presAssocID="{356DD54B-778F-474E-8183-B4D0E9B2ACDA}" presName="vert1" presStyleCnt="0"/>
      <dgm:spPr/>
    </dgm:pt>
    <dgm:pt modelId="{572D2D83-625E-4913-943B-ADBA01030653}" type="pres">
      <dgm:prSet presAssocID="{F8915E1F-FD98-49DE-A415-741FC6CCB1D0}" presName="thickLine" presStyleLbl="alignNode1" presStyleIdx="8" presStyleCnt="12"/>
      <dgm:spPr/>
    </dgm:pt>
    <dgm:pt modelId="{80157F62-4E98-4457-96F6-B0C4FD4B6ACD}" type="pres">
      <dgm:prSet presAssocID="{F8915E1F-FD98-49DE-A415-741FC6CCB1D0}" presName="horz1" presStyleCnt="0"/>
      <dgm:spPr/>
    </dgm:pt>
    <dgm:pt modelId="{6326EC8B-0CD0-4B74-8C10-15CDD0A6AB32}" type="pres">
      <dgm:prSet presAssocID="{F8915E1F-FD98-49DE-A415-741FC6CCB1D0}" presName="tx1" presStyleLbl="revTx" presStyleIdx="8" presStyleCnt="12"/>
      <dgm:spPr/>
    </dgm:pt>
    <dgm:pt modelId="{46EBB05A-4D25-4130-B843-D42741891CF3}" type="pres">
      <dgm:prSet presAssocID="{F8915E1F-FD98-49DE-A415-741FC6CCB1D0}" presName="vert1" presStyleCnt="0"/>
      <dgm:spPr/>
    </dgm:pt>
    <dgm:pt modelId="{4AD54C2D-8165-470E-8AFC-3C66BC15777B}" type="pres">
      <dgm:prSet presAssocID="{B632B8C4-F7D0-4593-AF43-BF807B2BE727}" presName="thickLine" presStyleLbl="alignNode1" presStyleIdx="9" presStyleCnt="12"/>
      <dgm:spPr/>
    </dgm:pt>
    <dgm:pt modelId="{D7113F7A-37B8-4EE9-A8F0-CBE38E5C2F62}" type="pres">
      <dgm:prSet presAssocID="{B632B8C4-F7D0-4593-AF43-BF807B2BE727}" presName="horz1" presStyleCnt="0"/>
      <dgm:spPr/>
    </dgm:pt>
    <dgm:pt modelId="{1B61F127-0630-48EA-A411-743103C573B5}" type="pres">
      <dgm:prSet presAssocID="{B632B8C4-F7D0-4593-AF43-BF807B2BE727}" presName="tx1" presStyleLbl="revTx" presStyleIdx="9" presStyleCnt="12"/>
      <dgm:spPr/>
    </dgm:pt>
    <dgm:pt modelId="{601E7002-1CBF-4988-93AE-9AFADDA39357}" type="pres">
      <dgm:prSet presAssocID="{B632B8C4-F7D0-4593-AF43-BF807B2BE727}" presName="vert1" presStyleCnt="0"/>
      <dgm:spPr/>
    </dgm:pt>
    <dgm:pt modelId="{3E82AB0C-A366-4A64-A517-C6B179BDD4A0}" type="pres">
      <dgm:prSet presAssocID="{8A73FBD0-4771-48E4-A5E3-403B4E1F02DA}" presName="thickLine" presStyleLbl="alignNode1" presStyleIdx="10" presStyleCnt="12"/>
      <dgm:spPr/>
    </dgm:pt>
    <dgm:pt modelId="{065288D4-7AEC-414E-AEAA-158DEDA12D7F}" type="pres">
      <dgm:prSet presAssocID="{8A73FBD0-4771-48E4-A5E3-403B4E1F02DA}" presName="horz1" presStyleCnt="0"/>
      <dgm:spPr/>
    </dgm:pt>
    <dgm:pt modelId="{B82A6CBE-8B1C-4AEC-9FCD-2859D67A1B41}" type="pres">
      <dgm:prSet presAssocID="{8A73FBD0-4771-48E4-A5E3-403B4E1F02DA}" presName="tx1" presStyleLbl="revTx" presStyleIdx="10" presStyleCnt="12"/>
      <dgm:spPr/>
    </dgm:pt>
    <dgm:pt modelId="{D5598578-F9C6-4680-BD49-3F27C063E7C9}" type="pres">
      <dgm:prSet presAssocID="{8A73FBD0-4771-48E4-A5E3-403B4E1F02DA}" presName="vert1" presStyleCnt="0"/>
      <dgm:spPr/>
    </dgm:pt>
    <dgm:pt modelId="{B9EB9EFF-87E2-4D81-8D49-62C5227086ED}" type="pres">
      <dgm:prSet presAssocID="{81398B11-0B90-403A-AA99-160E28D1F59E}" presName="thickLine" presStyleLbl="alignNode1" presStyleIdx="11" presStyleCnt="12"/>
      <dgm:spPr/>
    </dgm:pt>
    <dgm:pt modelId="{0E14850C-E80A-4FB1-B119-91C25F99711A}" type="pres">
      <dgm:prSet presAssocID="{81398B11-0B90-403A-AA99-160E28D1F59E}" presName="horz1" presStyleCnt="0"/>
      <dgm:spPr/>
    </dgm:pt>
    <dgm:pt modelId="{D76BFE06-7002-460F-9FDB-CCDEF132679E}" type="pres">
      <dgm:prSet presAssocID="{81398B11-0B90-403A-AA99-160E28D1F59E}" presName="tx1" presStyleLbl="revTx" presStyleIdx="11" presStyleCnt="12"/>
      <dgm:spPr/>
    </dgm:pt>
    <dgm:pt modelId="{0819D75E-79F5-4028-86AC-CE81FCDA9590}" type="pres">
      <dgm:prSet presAssocID="{81398B11-0B90-403A-AA99-160E28D1F59E}" presName="vert1" presStyleCnt="0"/>
      <dgm:spPr/>
    </dgm:pt>
  </dgm:ptLst>
  <dgm:cxnLst>
    <dgm:cxn modelId="{EFB8CF09-2FC9-4CD0-9BC1-BCD265290DCA}" srcId="{3EFCB6C7-AD8D-4A44-90F2-762E8C582004}" destId="{B632B8C4-F7D0-4593-AF43-BF807B2BE727}" srcOrd="9" destOrd="0" parTransId="{EC2FE59F-2057-4658-A9E5-C8C9B8785A56}" sibTransId="{3E1EAA9B-063B-4DA0-83C4-519330851C1A}"/>
    <dgm:cxn modelId="{96D01E18-4380-413F-826B-A3D428C41BE6}" type="presOf" srcId="{306FAFF6-CEC4-4EB5-848F-DB144F0D7DB8}" destId="{30FA93A1-4CE3-4C8C-80E5-443528BD8226}" srcOrd="0" destOrd="0" presId="urn:microsoft.com/office/officeart/2008/layout/LinedList"/>
    <dgm:cxn modelId="{FC60DE2E-08CD-4072-A760-E9878F67EF72}" type="presOf" srcId="{356DD54B-778F-474E-8183-B4D0E9B2ACDA}" destId="{9E553971-58D0-455F-80EA-2490056F55C4}" srcOrd="0" destOrd="0" presId="urn:microsoft.com/office/officeart/2008/layout/LinedList"/>
    <dgm:cxn modelId="{8763E92E-9D4C-4ECD-99ED-1BF6FDEEBCE6}" type="presOf" srcId="{B8CF2721-BF90-4396-B9F4-A48832DAC288}" destId="{962340E0-402B-4564-BF8B-2B529317183A}" srcOrd="0" destOrd="0" presId="urn:microsoft.com/office/officeart/2008/layout/LinedList"/>
    <dgm:cxn modelId="{37DD8531-371E-4307-ADD1-C70E99E7CFB2}" type="presOf" srcId="{9D9E5527-C7C2-482C-8912-8DBE27C19838}" destId="{6B9D688D-C58A-40C6-A30C-CE1E47D54AAF}" srcOrd="0" destOrd="0" presId="urn:microsoft.com/office/officeart/2008/layout/LinedList"/>
    <dgm:cxn modelId="{F228A338-D95A-4BDA-ABC8-0271CEFE0E07}" srcId="{3EFCB6C7-AD8D-4A44-90F2-762E8C582004}" destId="{3CB8F4DE-0BC2-4D06-8F11-37CFAE90A0C6}" srcOrd="5" destOrd="0" parTransId="{04184F68-F68B-4CED-B4E6-6810F22BFD40}" sibTransId="{7981FCEA-30E8-4D27-8C50-D287F3D99749}"/>
    <dgm:cxn modelId="{1591B43B-8C3D-4F5C-B269-00496CA9D901}" type="presOf" srcId="{3EFCB6C7-AD8D-4A44-90F2-762E8C582004}" destId="{48F5E0B0-A18D-4B4E-90B5-5944E58B12A0}" srcOrd="0" destOrd="0" presId="urn:microsoft.com/office/officeart/2008/layout/LinedList"/>
    <dgm:cxn modelId="{4CF9F43E-54E4-41F6-A772-A0F36EE28BCE}" type="presOf" srcId="{E786AAD7-6D0B-4EE4-91D7-76E3EE261BCB}" destId="{EDA3C30E-86A0-4FA9-9E9C-538C602C54C4}" srcOrd="0" destOrd="0" presId="urn:microsoft.com/office/officeart/2008/layout/LinedList"/>
    <dgm:cxn modelId="{0C77024A-E2A9-4AB8-83B7-4591D2306AAD}" srcId="{3EFCB6C7-AD8D-4A44-90F2-762E8C582004}" destId="{356DD54B-778F-474E-8183-B4D0E9B2ACDA}" srcOrd="7" destOrd="0" parTransId="{C4E75301-46FE-4676-8CD0-CE695285A674}" sibTransId="{0AB9D987-E605-4B98-BE7C-C6DCF6D12730}"/>
    <dgm:cxn modelId="{161C4B4D-72A5-46E8-95AD-121F6F4C353C}" srcId="{3EFCB6C7-AD8D-4A44-90F2-762E8C582004}" destId="{901A7EEF-1995-412A-BEBD-F7B1776BBA4D}" srcOrd="2" destOrd="0" parTransId="{C85801DA-11D9-4709-8703-536CF3DEC608}" sibTransId="{5C6DCA30-F988-44EC-A265-3D88FC7008B1}"/>
    <dgm:cxn modelId="{39D7DC52-7D4A-4E34-AB68-D7FCDC40FE3E}" type="presOf" srcId="{3CB8F4DE-0BC2-4D06-8F11-37CFAE90A0C6}" destId="{087571A2-D7D0-48ED-B949-5879E0A3FCB4}" srcOrd="0" destOrd="0" presId="urn:microsoft.com/office/officeart/2008/layout/LinedList"/>
    <dgm:cxn modelId="{2BA4E089-097D-4A9E-983A-AECFA6399106}" srcId="{3EFCB6C7-AD8D-4A44-90F2-762E8C582004}" destId="{8A73FBD0-4771-48E4-A5E3-403B4E1F02DA}" srcOrd="10" destOrd="0" parTransId="{19CBC7EA-8634-4D2D-B001-CE2F14206A05}" sibTransId="{CD670EFA-40BE-4A07-A51B-17859E24FC99}"/>
    <dgm:cxn modelId="{CA0F498C-A617-4EAF-91DA-F6062FAFF076}" type="presOf" srcId="{F8915E1F-FD98-49DE-A415-741FC6CCB1D0}" destId="{6326EC8B-0CD0-4B74-8C10-15CDD0A6AB32}" srcOrd="0" destOrd="0" presId="urn:microsoft.com/office/officeart/2008/layout/LinedList"/>
    <dgm:cxn modelId="{CE963098-9DD6-4D0C-A611-BD8803D667AC}" srcId="{3EFCB6C7-AD8D-4A44-90F2-762E8C582004}" destId="{81398B11-0B90-403A-AA99-160E28D1F59E}" srcOrd="11" destOrd="0" parTransId="{3A54817A-E320-4B0B-9D96-565CAAF29299}" sibTransId="{E62B9D39-693C-4AE2-814F-3A311B23C53E}"/>
    <dgm:cxn modelId="{DCC8339A-98ED-48CD-BC94-EE3708C299E2}" srcId="{3EFCB6C7-AD8D-4A44-90F2-762E8C582004}" destId="{306FAFF6-CEC4-4EB5-848F-DB144F0D7DB8}" srcOrd="6" destOrd="0" parTransId="{50222769-9FD3-4B0F-97CF-66D9FDA85BF4}" sibTransId="{ACDBA2F5-50C7-4089-9405-5805D56EA563}"/>
    <dgm:cxn modelId="{8069BCA0-3410-4E9C-8119-CDEDF70F043B}" type="presOf" srcId="{8A73FBD0-4771-48E4-A5E3-403B4E1F02DA}" destId="{B82A6CBE-8B1C-4AEC-9FCD-2859D67A1B41}" srcOrd="0" destOrd="0" presId="urn:microsoft.com/office/officeart/2008/layout/LinedList"/>
    <dgm:cxn modelId="{021881AB-9902-4B48-A691-8DDE363866BD}" srcId="{3EFCB6C7-AD8D-4A44-90F2-762E8C582004}" destId="{0B3F7505-9E7E-4451-8F87-D4276B455491}" srcOrd="3" destOrd="0" parTransId="{16582C09-8048-48A1-A06C-BC2C61F5B6CE}" sibTransId="{F6D76959-E64B-4A38-9511-C921986C4CDA}"/>
    <dgm:cxn modelId="{8D628DAB-4082-47AE-B986-E48997A56D71}" type="presOf" srcId="{81398B11-0B90-403A-AA99-160E28D1F59E}" destId="{D76BFE06-7002-460F-9FDB-CCDEF132679E}" srcOrd="0" destOrd="0" presId="urn:microsoft.com/office/officeart/2008/layout/LinedList"/>
    <dgm:cxn modelId="{89029AAE-0774-48D6-ACC4-9918284F4233}" type="presOf" srcId="{901A7EEF-1995-412A-BEBD-F7B1776BBA4D}" destId="{5CFEE83E-FCFE-4532-B6F7-968BD1D12182}" srcOrd="0" destOrd="0" presId="urn:microsoft.com/office/officeart/2008/layout/LinedList"/>
    <dgm:cxn modelId="{E2086CB2-1009-45A1-A8C7-6B395CD4F9E4}" type="presOf" srcId="{0B3F7505-9E7E-4451-8F87-D4276B455491}" destId="{68F3E9A9-9897-4DE2-8A15-0B7D95ECAEBF}" srcOrd="0" destOrd="0" presId="urn:microsoft.com/office/officeart/2008/layout/LinedList"/>
    <dgm:cxn modelId="{2C4B8BC7-2D51-4CDF-8A2F-DF71BDECB49A}" srcId="{3EFCB6C7-AD8D-4A44-90F2-762E8C582004}" destId="{E786AAD7-6D0B-4EE4-91D7-76E3EE261BCB}" srcOrd="0" destOrd="0" parTransId="{1FC28B56-62E0-4660-8ADF-1EB82373FE5D}" sibTransId="{1D206DA0-6D82-4095-97A3-58FAA6959CC1}"/>
    <dgm:cxn modelId="{686006E3-FBD8-409B-8617-2A100E970F5D}" srcId="{3EFCB6C7-AD8D-4A44-90F2-762E8C582004}" destId="{B8CF2721-BF90-4396-B9F4-A48832DAC288}" srcOrd="1" destOrd="0" parTransId="{358D2CD8-9BA7-48C3-9696-4313AFB53CD8}" sibTransId="{4219F381-EB41-457B-A208-8746D0D3F1A4}"/>
    <dgm:cxn modelId="{9034D1FB-2A0B-427A-9B46-D54904941DF1}" srcId="{3EFCB6C7-AD8D-4A44-90F2-762E8C582004}" destId="{F8915E1F-FD98-49DE-A415-741FC6CCB1D0}" srcOrd="8" destOrd="0" parTransId="{F1EEF46D-D934-4ABC-963C-F191B8181F7B}" sibTransId="{0A430AA1-B5C6-4F77-A92E-23DBCC11697B}"/>
    <dgm:cxn modelId="{15CE1EFE-F787-4BE4-ADE6-6CA64090DA15}" srcId="{3EFCB6C7-AD8D-4A44-90F2-762E8C582004}" destId="{9D9E5527-C7C2-482C-8912-8DBE27C19838}" srcOrd="4" destOrd="0" parTransId="{3A32F9D8-536C-4F5A-8936-A6A37E2F0A4B}" sibTransId="{9E820893-C653-4033-9976-C53402C394D1}"/>
    <dgm:cxn modelId="{074610FF-C897-4C36-9313-CDC73F88E42E}" type="presOf" srcId="{B632B8C4-F7D0-4593-AF43-BF807B2BE727}" destId="{1B61F127-0630-48EA-A411-743103C573B5}" srcOrd="0" destOrd="0" presId="urn:microsoft.com/office/officeart/2008/layout/LinedList"/>
    <dgm:cxn modelId="{2697F070-CFE8-4170-AE39-200C92F7ABFC}" type="presParOf" srcId="{48F5E0B0-A18D-4B4E-90B5-5944E58B12A0}" destId="{53938D84-951D-4CAC-A056-F7FF9C5EE8AF}" srcOrd="0" destOrd="0" presId="urn:microsoft.com/office/officeart/2008/layout/LinedList"/>
    <dgm:cxn modelId="{73688381-E5D9-476E-A39F-20ABEB576A4E}" type="presParOf" srcId="{48F5E0B0-A18D-4B4E-90B5-5944E58B12A0}" destId="{72CE9729-6F45-4DAC-A9B7-D308DFBA742E}" srcOrd="1" destOrd="0" presId="urn:microsoft.com/office/officeart/2008/layout/LinedList"/>
    <dgm:cxn modelId="{E60DEFE3-6796-47B9-BCC5-5FB446D4E7C5}" type="presParOf" srcId="{72CE9729-6F45-4DAC-A9B7-D308DFBA742E}" destId="{EDA3C30E-86A0-4FA9-9E9C-538C602C54C4}" srcOrd="0" destOrd="0" presId="urn:microsoft.com/office/officeart/2008/layout/LinedList"/>
    <dgm:cxn modelId="{46D32317-CE6E-4610-A2FA-E5BA41A85356}" type="presParOf" srcId="{72CE9729-6F45-4DAC-A9B7-D308DFBA742E}" destId="{1BCADC92-ED29-401A-A4B5-5E495C733A87}" srcOrd="1" destOrd="0" presId="urn:microsoft.com/office/officeart/2008/layout/LinedList"/>
    <dgm:cxn modelId="{3184AD3E-A80E-4398-8328-316FF5F141E3}" type="presParOf" srcId="{48F5E0B0-A18D-4B4E-90B5-5944E58B12A0}" destId="{F2EA2E87-2965-4843-87DD-D0421F96E1B3}" srcOrd="2" destOrd="0" presId="urn:microsoft.com/office/officeart/2008/layout/LinedList"/>
    <dgm:cxn modelId="{19CB8A87-3724-4721-B6DA-4A3B15D12ED4}" type="presParOf" srcId="{48F5E0B0-A18D-4B4E-90B5-5944E58B12A0}" destId="{49420963-509C-41E4-830C-E348EE4A9659}" srcOrd="3" destOrd="0" presId="urn:microsoft.com/office/officeart/2008/layout/LinedList"/>
    <dgm:cxn modelId="{E873E7D4-A0E8-4EB4-AAAB-571F97DFB574}" type="presParOf" srcId="{49420963-509C-41E4-830C-E348EE4A9659}" destId="{962340E0-402B-4564-BF8B-2B529317183A}" srcOrd="0" destOrd="0" presId="urn:microsoft.com/office/officeart/2008/layout/LinedList"/>
    <dgm:cxn modelId="{14BCD367-889E-470D-9943-AAEDEB33A07F}" type="presParOf" srcId="{49420963-509C-41E4-830C-E348EE4A9659}" destId="{FC4F4031-71F4-4A8F-9915-310BC9AA0D7A}" srcOrd="1" destOrd="0" presId="urn:microsoft.com/office/officeart/2008/layout/LinedList"/>
    <dgm:cxn modelId="{1A59D536-735F-4D26-80EF-1276EF00D958}" type="presParOf" srcId="{48F5E0B0-A18D-4B4E-90B5-5944E58B12A0}" destId="{3BD66417-A608-4DB3-B1AE-766A406CECD7}" srcOrd="4" destOrd="0" presId="urn:microsoft.com/office/officeart/2008/layout/LinedList"/>
    <dgm:cxn modelId="{D566D95D-A87E-4BA3-B5FD-56D8F08B2D63}" type="presParOf" srcId="{48F5E0B0-A18D-4B4E-90B5-5944E58B12A0}" destId="{55AD5773-8423-4009-83D3-4CABA3CDA5DE}" srcOrd="5" destOrd="0" presId="urn:microsoft.com/office/officeart/2008/layout/LinedList"/>
    <dgm:cxn modelId="{2B306DCB-BD34-4F8B-849B-D98C6C526A9D}" type="presParOf" srcId="{55AD5773-8423-4009-83D3-4CABA3CDA5DE}" destId="{5CFEE83E-FCFE-4532-B6F7-968BD1D12182}" srcOrd="0" destOrd="0" presId="urn:microsoft.com/office/officeart/2008/layout/LinedList"/>
    <dgm:cxn modelId="{E271471F-DD79-47A7-B978-42C2B1A69156}" type="presParOf" srcId="{55AD5773-8423-4009-83D3-4CABA3CDA5DE}" destId="{31442B74-0FE2-43D6-864F-672A10153AC6}" srcOrd="1" destOrd="0" presId="urn:microsoft.com/office/officeart/2008/layout/LinedList"/>
    <dgm:cxn modelId="{D11779FF-2914-4349-9AD5-F69617CADE35}" type="presParOf" srcId="{48F5E0B0-A18D-4B4E-90B5-5944E58B12A0}" destId="{FE83EFA7-CABE-4B32-A7F2-10034F0152C5}" srcOrd="6" destOrd="0" presId="urn:microsoft.com/office/officeart/2008/layout/LinedList"/>
    <dgm:cxn modelId="{6DEF56E8-F634-4420-8FD8-48ADBE3377BB}" type="presParOf" srcId="{48F5E0B0-A18D-4B4E-90B5-5944E58B12A0}" destId="{DF6A4D9D-1943-477F-A8D9-34340DA62107}" srcOrd="7" destOrd="0" presId="urn:microsoft.com/office/officeart/2008/layout/LinedList"/>
    <dgm:cxn modelId="{C7579C94-5C8D-43D8-A470-90440E48A9BF}" type="presParOf" srcId="{DF6A4D9D-1943-477F-A8D9-34340DA62107}" destId="{68F3E9A9-9897-4DE2-8A15-0B7D95ECAEBF}" srcOrd="0" destOrd="0" presId="urn:microsoft.com/office/officeart/2008/layout/LinedList"/>
    <dgm:cxn modelId="{239268A3-7432-4579-9ED4-B18CC85C5626}" type="presParOf" srcId="{DF6A4D9D-1943-477F-A8D9-34340DA62107}" destId="{5064E6DB-177F-43AB-90CB-9A21A4C7FB30}" srcOrd="1" destOrd="0" presId="urn:microsoft.com/office/officeart/2008/layout/LinedList"/>
    <dgm:cxn modelId="{DADBC376-6BB2-4AAF-BCF3-3248FD157A12}" type="presParOf" srcId="{48F5E0B0-A18D-4B4E-90B5-5944E58B12A0}" destId="{0C412D55-C455-44EF-A61D-5C8A8DB20E31}" srcOrd="8" destOrd="0" presId="urn:microsoft.com/office/officeart/2008/layout/LinedList"/>
    <dgm:cxn modelId="{4F1277CB-D8FA-4A1B-B46F-D00D4BDE8EA2}" type="presParOf" srcId="{48F5E0B0-A18D-4B4E-90B5-5944E58B12A0}" destId="{8B8EC9AD-1817-4BCA-BA7A-11CF673E5712}" srcOrd="9" destOrd="0" presId="urn:microsoft.com/office/officeart/2008/layout/LinedList"/>
    <dgm:cxn modelId="{12581170-C111-4497-B971-FCDF9B798009}" type="presParOf" srcId="{8B8EC9AD-1817-4BCA-BA7A-11CF673E5712}" destId="{6B9D688D-C58A-40C6-A30C-CE1E47D54AAF}" srcOrd="0" destOrd="0" presId="urn:microsoft.com/office/officeart/2008/layout/LinedList"/>
    <dgm:cxn modelId="{22A82D54-D110-4A00-AAB5-FD2A2C0E0200}" type="presParOf" srcId="{8B8EC9AD-1817-4BCA-BA7A-11CF673E5712}" destId="{2DA384F4-E7D5-4D82-A125-36D36E5BEA8C}" srcOrd="1" destOrd="0" presId="urn:microsoft.com/office/officeart/2008/layout/LinedList"/>
    <dgm:cxn modelId="{0F9CB1FD-EA9D-49E9-9709-02CE21A0A753}" type="presParOf" srcId="{48F5E0B0-A18D-4B4E-90B5-5944E58B12A0}" destId="{8EE4F61C-123E-4E21-BF06-4D4380B6075A}" srcOrd="10" destOrd="0" presId="urn:microsoft.com/office/officeart/2008/layout/LinedList"/>
    <dgm:cxn modelId="{AB473ADB-31E7-4572-B97A-A0AA0CFB78F5}" type="presParOf" srcId="{48F5E0B0-A18D-4B4E-90B5-5944E58B12A0}" destId="{D0E7C6FA-DDA7-4066-B66F-BAE3991F9D12}" srcOrd="11" destOrd="0" presId="urn:microsoft.com/office/officeart/2008/layout/LinedList"/>
    <dgm:cxn modelId="{06FE245C-7AC0-4C39-9FA8-124B20B5F4D6}" type="presParOf" srcId="{D0E7C6FA-DDA7-4066-B66F-BAE3991F9D12}" destId="{087571A2-D7D0-48ED-B949-5879E0A3FCB4}" srcOrd="0" destOrd="0" presId="urn:microsoft.com/office/officeart/2008/layout/LinedList"/>
    <dgm:cxn modelId="{4DB5BE1C-0CC1-4233-8610-48BA029182BC}" type="presParOf" srcId="{D0E7C6FA-DDA7-4066-B66F-BAE3991F9D12}" destId="{0A1B15DA-DF12-4028-9B47-7D7E932BFF64}" srcOrd="1" destOrd="0" presId="urn:microsoft.com/office/officeart/2008/layout/LinedList"/>
    <dgm:cxn modelId="{5C054CDF-FA22-4B6D-AE71-005480EF7D7C}" type="presParOf" srcId="{48F5E0B0-A18D-4B4E-90B5-5944E58B12A0}" destId="{F31C5D53-122E-455E-9A92-BF15C9F64A28}" srcOrd="12" destOrd="0" presId="urn:microsoft.com/office/officeart/2008/layout/LinedList"/>
    <dgm:cxn modelId="{27FEBE65-ECEE-4516-909C-72B3CE1DBAA4}" type="presParOf" srcId="{48F5E0B0-A18D-4B4E-90B5-5944E58B12A0}" destId="{B5590B9C-01B5-4CEA-9878-DF6AD2AA0CC1}" srcOrd="13" destOrd="0" presId="urn:microsoft.com/office/officeart/2008/layout/LinedList"/>
    <dgm:cxn modelId="{9A994C00-E56C-4729-B3F0-8523DF9F988E}" type="presParOf" srcId="{B5590B9C-01B5-4CEA-9878-DF6AD2AA0CC1}" destId="{30FA93A1-4CE3-4C8C-80E5-443528BD8226}" srcOrd="0" destOrd="0" presId="urn:microsoft.com/office/officeart/2008/layout/LinedList"/>
    <dgm:cxn modelId="{AAC7F70C-1227-4C37-8239-78A765BFB7F8}" type="presParOf" srcId="{B5590B9C-01B5-4CEA-9878-DF6AD2AA0CC1}" destId="{477894A1-CABE-432D-9584-BA72368AA2C9}" srcOrd="1" destOrd="0" presId="urn:microsoft.com/office/officeart/2008/layout/LinedList"/>
    <dgm:cxn modelId="{49763170-4743-4FBF-A4CA-01CEFB79CBAF}" type="presParOf" srcId="{48F5E0B0-A18D-4B4E-90B5-5944E58B12A0}" destId="{E52382FB-590F-4E83-9769-9ADF983CB372}" srcOrd="14" destOrd="0" presId="urn:microsoft.com/office/officeart/2008/layout/LinedList"/>
    <dgm:cxn modelId="{21765DE3-E7FA-4409-8E41-05097AFF70F1}" type="presParOf" srcId="{48F5E0B0-A18D-4B4E-90B5-5944E58B12A0}" destId="{FB936CDF-03DB-4B89-9759-5707BD2DD214}" srcOrd="15" destOrd="0" presId="urn:microsoft.com/office/officeart/2008/layout/LinedList"/>
    <dgm:cxn modelId="{7501F02A-9706-447A-A9AF-2933D177D12D}" type="presParOf" srcId="{FB936CDF-03DB-4B89-9759-5707BD2DD214}" destId="{9E553971-58D0-455F-80EA-2490056F55C4}" srcOrd="0" destOrd="0" presId="urn:microsoft.com/office/officeart/2008/layout/LinedList"/>
    <dgm:cxn modelId="{25BE576F-A8E7-4CBF-B49D-B40C8D100652}" type="presParOf" srcId="{FB936CDF-03DB-4B89-9759-5707BD2DD214}" destId="{5CE060C6-C430-4181-ABC6-5DE190A19667}" srcOrd="1" destOrd="0" presId="urn:microsoft.com/office/officeart/2008/layout/LinedList"/>
    <dgm:cxn modelId="{F35CC16F-8420-4DF6-B6E2-C028B5E72B52}" type="presParOf" srcId="{48F5E0B0-A18D-4B4E-90B5-5944E58B12A0}" destId="{572D2D83-625E-4913-943B-ADBA01030653}" srcOrd="16" destOrd="0" presId="urn:microsoft.com/office/officeart/2008/layout/LinedList"/>
    <dgm:cxn modelId="{A7C93E8A-E21B-4375-BF91-0EAA143A1E81}" type="presParOf" srcId="{48F5E0B0-A18D-4B4E-90B5-5944E58B12A0}" destId="{80157F62-4E98-4457-96F6-B0C4FD4B6ACD}" srcOrd="17" destOrd="0" presId="urn:microsoft.com/office/officeart/2008/layout/LinedList"/>
    <dgm:cxn modelId="{7EA4E2C0-E25E-4BED-A2E1-63F1E08281C0}" type="presParOf" srcId="{80157F62-4E98-4457-96F6-B0C4FD4B6ACD}" destId="{6326EC8B-0CD0-4B74-8C10-15CDD0A6AB32}" srcOrd="0" destOrd="0" presId="urn:microsoft.com/office/officeart/2008/layout/LinedList"/>
    <dgm:cxn modelId="{B0A77EDD-4055-426C-AE2B-F98F2B5E49BF}" type="presParOf" srcId="{80157F62-4E98-4457-96F6-B0C4FD4B6ACD}" destId="{46EBB05A-4D25-4130-B843-D42741891CF3}" srcOrd="1" destOrd="0" presId="urn:microsoft.com/office/officeart/2008/layout/LinedList"/>
    <dgm:cxn modelId="{19B4AF2C-5791-4054-9D83-D70CD6853D36}" type="presParOf" srcId="{48F5E0B0-A18D-4B4E-90B5-5944E58B12A0}" destId="{4AD54C2D-8165-470E-8AFC-3C66BC15777B}" srcOrd="18" destOrd="0" presId="urn:microsoft.com/office/officeart/2008/layout/LinedList"/>
    <dgm:cxn modelId="{8FDC562F-D5A0-48FD-9ADB-1AD83BDE7A45}" type="presParOf" srcId="{48F5E0B0-A18D-4B4E-90B5-5944E58B12A0}" destId="{D7113F7A-37B8-4EE9-A8F0-CBE38E5C2F62}" srcOrd="19" destOrd="0" presId="urn:microsoft.com/office/officeart/2008/layout/LinedList"/>
    <dgm:cxn modelId="{37D1E54E-84C9-431E-875F-4382F989F1E3}" type="presParOf" srcId="{D7113F7A-37B8-4EE9-A8F0-CBE38E5C2F62}" destId="{1B61F127-0630-48EA-A411-743103C573B5}" srcOrd="0" destOrd="0" presId="urn:microsoft.com/office/officeart/2008/layout/LinedList"/>
    <dgm:cxn modelId="{170D8459-F345-4EB2-8E3D-F659B8246820}" type="presParOf" srcId="{D7113F7A-37B8-4EE9-A8F0-CBE38E5C2F62}" destId="{601E7002-1CBF-4988-93AE-9AFADDA39357}" srcOrd="1" destOrd="0" presId="urn:microsoft.com/office/officeart/2008/layout/LinedList"/>
    <dgm:cxn modelId="{797CEFFF-C465-4D98-8054-9B626FE7307B}" type="presParOf" srcId="{48F5E0B0-A18D-4B4E-90B5-5944E58B12A0}" destId="{3E82AB0C-A366-4A64-A517-C6B179BDD4A0}" srcOrd="20" destOrd="0" presId="urn:microsoft.com/office/officeart/2008/layout/LinedList"/>
    <dgm:cxn modelId="{F88CC920-437A-4344-9D86-03CD63D19AC7}" type="presParOf" srcId="{48F5E0B0-A18D-4B4E-90B5-5944E58B12A0}" destId="{065288D4-7AEC-414E-AEAA-158DEDA12D7F}" srcOrd="21" destOrd="0" presId="urn:microsoft.com/office/officeart/2008/layout/LinedList"/>
    <dgm:cxn modelId="{A73BBE89-3026-4E70-A7EE-B923FCF2B0FD}" type="presParOf" srcId="{065288D4-7AEC-414E-AEAA-158DEDA12D7F}" destId="{B82A6CBE-8B1C-4AEC-9FCD-2859D67A1B41}" srcOrd="0" destOrd="0" presId="urn:microsoft.com/office/officeart/2008/layout/LinedList"/>
    <dgm:cxn modelId="{5F1FF4CE-3E9E-4785-99AC-43DD6ED5484B}" type="presParOf" srcId="{065288D4-7AEC-414E-AEAA-158DEDA12D7F}" destId="{D5598578-F9C6-4680-BD49-3F27C063E7C9}" srcOrd="1" destOrd="0" presId="urn:microsoft.com/office/officeart/2008/layout/LinedList"/>
    <dgm:cxn modelId="{4A5C40ED-C609-4CE7-AD15-CC47DE2A200D}" type="presParOf" srcId="{48F5E0B0-A18D-4B4E-90B5-5944E58B12A0}" destId="{B9EB9EFF-87E2-4D81-8D49-62C5227086ED}" srcOrd="22" destOrd="0" presId="urn:microsoft.com/office/officeart/2008/layout/LinedList"/>
    <dgm:cxn modelId="{AE367F3B-32A7-441C-910A-2A59F616706F}" type="presParOf" srcId="{48F5E0B0-A18D-4B4E-90B5-5944E58B12A0}" destId="{0E14850C-E80A-4FB1-B119-91C25F99711A}" srcOrd="23" destOrd="0" presId="urn:microsoft.com/office/officeart/2008/layout/LinedList"/>
    <dgm:cxn modelId="{7EE8D2BB-F960-4784-9E08-6CF0DF3EE355}" type="presParOf" srcId="{0E14850C-E80A-4FB1-B119-91C25F99711A}" destId="{D76BFE06-7002-460F-9FDB-CCDEF132679E}" srcOrd="0" destOrd="0" presId="urn:microsoft.com/office/officeart/2008/layout/LinedList"/>
    <dgm:cxn modelId="{CEEF1DE5-CAF2-4CD0-9A25-97FC7BF9AF4A}" type="presParOf" srcId="{0E14850C-E80A-4FB1-B119-91C25F99711A}" destId="{0819D75E-79F5-4028-86AC-CE81FCDA959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5DAB00-B0AE-43BC-84B0-93103AFC79B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217F602-8CD3-4684-A37E-B2087C7467E1}">
      <dgm:prSet/>
      <dgm:spPr/>
      <dgm:t>
        <a:bodyPr/>
        <a:lstStyle/>
        <a:p>
          <a:r>
            <a:rPr lang="en-US"/>
            <a:t>Tom Bryant – tbryant@post.edu – Accreditation</a:t>
          </a:r>
        </a:p>
      </dgm:t>
    </dgm:pt>
    <dgm:pt modelId="{8F796DD5-6AB4-41B9-A135-F42588E51D8A}" type="parTrans" cxnId="{5EC6AFE6-8500-4C2A-944F-90581AF6064F}">
      <dgm:prSet/>
      <dgm:spPr/>
      <dgm:t>
        <a:bodyPr/>
        <a:lstStyle/>
        <a:p>
          <a:endParaRPr lang="en-US"/>
        </a:p>
      </dgm:t>
    </dgm:pt>
    <dgm:pt modelId="{87A91E9C-72DC-4D05-9A5C-7D4D483A68CE}" type="sibTrans" cxnId="{5EC6AFE6-8500-4C2A-944F-90581AF6064F}">
      <dgm:prSet/>
      <dgm:spPr/>
      <dgm:t>
        <a:bodyPr/>
        <a:lstStyle/>
        <a:p>
          <a:endParaRPr lang="en-US"/>
        </a:p>
      </dgm:t>
    </dgm:pt>
    <dgm:pt modelId="{A66EB8AA-2E73-46F8-A7FE-27349BD8DD21}">
      <dgm:prSet/>
      <dgm:spPr/>
      <dgm:t>
        <a:bodyPr/>
        <a:lstStyle/>
        <a:p>
          <a:r>
            <a:rPr lang="en-US"/>
            <a:t>Shawn Fields – sfields@post.edu – Licensure </a:t>
          </a:r>
        </a:p>
      </dgm:t>
    </dgm:pt>
    <dgm:pt modelId="{EF5EC485-6CAC-498F-9AE6-7AA6B17D5905}" type="parTrans" cxnId="{4AC76B01-54B4-4A6A-BBB0-9BA84AE928EF}">
      <dgm:prSet/>
      <dgm:spPr/>
      <dgm:t>
        <a:bodyPr/>
        <a:lstStyle/>
        <a:p>
          <a:endParaRPr lang="en-US"/>
        </a:p>
      </dgm:t>
    </dgm:pt>
    <dgm:pt modelId="{5328BCDD-8E63-4CE0-AB0E-40B36E4B1A2F}" type="sibTrans" cxnId="{4AC76B01-54B4-4A6A-BBB0-9BA84AE928EF}">
      <dgm:prSet/>
      <dgm:spPr/>
      <dgm:t>
        <a:bodyPr/>
        <a:lstStyle/>
        <a:p>
          <a:endParaRPr lang="en-US"/>
        </a:p>
      </dgm:t>
    </dgm:pt>
    <dgm:pt modelId="{0FEDDD6E-9894-4148-83DE-581B95172E61}">
      <dgm:prSet/>
      <dgm:spPr/>
      <dgm:t>
        <a:bodyPr/>
        <a:lstStyle/>
        <a:p>
          <a:r>
            <a:rPr lang="en-US"/>
            <a:t>Jeffrey Bodimer – jbodimer@post.edu - Programmatic</a:t>
          </a:r>
        </a:p>
      </dgm:t>
    </dgm:pt>
    <dgm:pt modelId="{3F8DDD95-DE9D-424B-932F-69A6225BC8B8}" type="parTrans" cxnId="{68292549-519F-4E88-9B24-98FB6E179AF9}">
      <dgm:prSet/>
      <dgm:spPr/>
      <dgm:t>
        <a:bodyPr/>
        <a:lstStyle/>
        <a:p>
          <a:endParaRPr lang="en-US"/>
        </a:p>
      </dgm:t>
    </dgm:pt>
    <dgm:pt modelId="{821B2C66-8920-44D0-A9D6-47E366E1A7AB}" type="sibTrans" cxnId="{68292549-519F-4E88-9B24-98FB6E179AF9}">
      <dgm:prSet/>
      <dgm:spPr/>
      <dgm:t>
        <a:bodyPr/>
        <a:lstStyle/>
        <a:p>
          <a:endParaRPr lang="en-US"/>
        </a:p>
      </dgm:t>
    </dgm:pt>
    <dgm:pt modelId="{94FEF74E-E7B5-4346-ADC2-346D459FD42F}" type="pres">
      <dgm:prSet presAssocID="{615DAB00-B0AE-43BC-84B0-93103AFC79BE}" presName="vert0" presStyleCnt="0">
        <dgm:presLayoutVars>
          <dgm:dir/>
          <dgm:animOne val="branch"/>
          <dgm:animLvl val="lvl"/>
        </dgm:presLayoutVars>
      </dgm:prSet>
      <dgm:spPr/>
    </dgm:pt>
    <dgm:pt modelId="{DA0E4ACE-204D-45AB-BA24-68A2921BA787}" type="pres">
      <dgm:prSet presAssocID="{4217F602-8CD3-4684-A37E-B2087C7467E1}" presName="thickLine" presStyleLbl="alignNode1" presStyleIdx="0" presStyleCnt="3"/>
      <dgm:spPr/>
    </dgm:pt>
    <dgm:pt modelId="{2EFA68C2-9466-4D41-B05D-5F7F9A731357}" type="pres">
      <dgm:prSet presAssocID="{4217F602-8CD3-4684-A37E-B2087C7467E1}" presName="horz1" presStyleCnt="0"/>
      <dgm:spPr/>
    </dgm:pt>
    <dgm:pt modelId="{55C36AF4-34F7-4A69-8E45-33ABE636DE22}" type="pres">
      <dgm:prSet presAssocID="{4217F602-8CD3-4684-A37E-B2087C7467E1}" presName="tx1" presStyleLbl="revTx" presStyleIdx="0" presStyleCnt="3"/>
      <dgm:spPr/>
    </dgm:pt>
    <dgm:pt modelId="{FFC76321-39E2-4411-9EB2-45A8F720F07C}" type="pres">
      <dgm:prSet presAssocID="{4217F602-8CD3-4684-A37E-B2087C7467E1}" presName="vert1" presStyleCnt="0"/>
      <dgm:spPr/>
    </dgm:pt>
    <dgm:pt modelId="{B131629E-417E-4F88-A3E3-758F7907AE70}" type="pres">
      <dgm:prSet presAssocID="{A66EB8AA-2E73-46F8-A7FE-27349BD8DD21}" presName="thickLine" presStyleLbl="alignNode1" presStyleIdx="1" presStyleCnt="3"/>
      <dgm:spPr/>
    </dgm:pt>
    <dgm:pt modelId="{102A9362-CF61-4AB2-AC97-5AC5093EE2F6}" type="pres">
      <dgm:prSet presAssocID="{A66EB8AA-2E73-46F8-A7FE-27349BD8DD21}" presName="horz1" presStyleCnt="0"/>
      <dgm:spPr/>
    </dgm:pt>
    <dgm:pt modelId="{0CA9C92E-61C2-4CB4-BE31-CCF8F11D843F}" type="pres">
      <dgm:prSet presAssocID="{A66EB8AA-2E73-46F8-A7FE-27349BD8DD21}" presName="tx1" presStyleLbl="revTx" presStyleIdx="1" presStyleCnt="3"/>
      <dgm:spPr/>
    </dgm:pt>
    <dgm:pt modelId="{2EC8A106-F70A-4E3F-A565-201D99F51ED1}" type="pres">
      <dgm:prSet presAssocID="{A66EB8AA-2E73-46F8-A7FE-27349BD8DD21}" presName="vert1" presStyleCnt="0"/>
      <dgm:spPr/>
    </dgm:pt>
    <dgm:pt modelId="{D9305F44-8365-4BCF-872C-767C6DE701D1}" type="pres">
      <dgm:prSet presAssocID="{0FEDDD6E-9894-4148-83DE-581B95172E61}" presName="thickLine" presStyleLbl="alignNode1" presStyleIdx="2" presStyleCnt="3"/>
      <dgm:spPr/>
    </dgm:pt>
    <dgm:pt modelId="{ACD59EB3-64D6-418E-8441-76864445CC52}" type="pres">
      <dgm:prSet presAssocID="{0FEDDD6E-9894-4148-83DE-581B95172E61}" presName="horz1" presStyleCnt="0"/>
      <dgm:spPr/>
    </dgm:pt>
    <dgm:pt modelId="{4BA16EF5-8474-4DC2-A540-95ED32F37488}" type="pres">
      <dgm:prSet presAssocID="{0FEDDD6E-9894-4148-83DE-581B95172E61}" presName="tx1" presStyleLbl="revTx" presStyleIdx="2" presStyleCnt="3"/>
      <dgm:spPr/>
    </dgm:pt>
    <dgm:pt modelId="{DA4F9D86-7CFB-4D47-8E7E-BA36A22F2E9B}" type="pres">
      <dgm:prSet presAssocID="{0FEDDD6E-9894-4148-83DE-581B95172E61}" presName="vert1" presStyleCnt="0"/>
      <dgm:spPr/>
    </dgm:pt>
  </dgm:ptLst>
  <dgm:cxnLst>
    <dgm:cxn modelId="{4AC76B01-54B4-4A6A-BBB0-9BA84AE928EF}" srcId="{615DAB00-B0AE-43BC-84B0-93103AFC79BE}" destId="{A66EB8AA-2E73-46F8-A7FE-27349BD8DD21}" srcOrd="1" destOrd="0" parTransId="{EF5EC485-6CAC-498F-9AE6-7AA6B17D5905}" sibTransId="{5328BCDD-8E63-4CE0-AB0E-40B36E4B1A2F}"/>
    <dgm:cxn modelId="{68292549-519F-4E88-9B24-98FB6E179AF9}" srcId="{615DAB00-B0AE-43BC-84B0-93103AFC79BE}" destId="{0FEDDD6E-9894-4148-83DE-581B95172E61}" srcOrd="2" destOrd="0" parTransId="{3F8DDD95-DE9D-424B-932F-69A6225BC8B8}" sibTransId="{821B2C66-8920-44D0-A9D6-47E366E1A7AB}"/>
    <dgm:cxn modelId="{275E2970-D253-4896-BE04-B12FA23CD887}" type="presOf" srcId="{615DAB00-B0AE-43BC-84B0-93103AFC79BE}" destId="{94FEF74E-E7B5-4346-ADC2-346D459FD42F}" srcOrd="0" destOrd="0" presId="urn:microsoft.com/office/officeart/2008/layout/LinedList"/>
    <dgm:cxn modelId="{878C537C-DD83-45CE-BE27-1912E30A67A1}" type="presOf" srcId="{0FEDDD6E-9894-4148-83DE-581B95172E61}" destId="{4BA16EF5-8474-4DC2-A540-95ED32F37488}" srcOrd="0" destOrd="0" presId="urn:microsoft.com/office/officeart/2008/layout/LinedList"/>
    <dgm:cxn modelId="{C0C0ECA2-3D05-43BC-8F2E-969E18378463}" type="presOf" srcId="{A66EB8AA-2E73-46F8-A7FE-27349BD8DD21}" destId="{0CA9C92E-61C2-4CB4-BE31-CCF8F11D843F}" srcOrd="0" destOrd="0" presId="urn:microsoft.com/office/officeart/2008/layout/LinedList"/>
    <dgm:cxn modelId="{5EC6AFE6-8500-4C2A-944F-90581AF6064F}" srcId="{615DAB00-B0AE-43BC-84B0-93103AFC79BE}" destId="{4217F602-8CD3-4684-A37E-B2087C7467E1}" srcOrd="0" destOrd="0" parTransId="{8F796DD5-6AB4-41B9-A135-F42588E51D8A}" sibTransId="{87A91E9C-72DC-4D05-9A5C-7D4D483A68CE}"/>
    <dgm:cxn modelId="{81EAA8FD-89AF-48B2-8351-F815A433D84F}" type="presOf" srcId="{4217F602-8CD3-4684-A37E-B2087C7467E1}" destId="{55C36AF4-34F7-4A69-8E45-33ABE636DE22}" srcOrd="0" destOrd="0" presId="urn:microsoft.com/office/officeart/2008/layout/LinedList"/>
    <dgm:cxn modelId="{E89D61ED-DDCC-4F3A-9B19-3CAB5DF0F876}" type="presParOf" srcId="{94FEF74E-E7B5-4346-ADC2-346D459FD42F}" destId="{DA0E4ACE-204D-45AB-BA24-68A2921BA787}" srcOrd="0" destOrd="0" presId="urn:microsoft.com/office/officeart/2008/layout/LinedList"/>
    <dgm:cxn modelId="{55219F80-4705-4D7D-879A-240084F03190}" type="presParOf" srcId="{94FEF74E-E7B5-4346-ADC2-346D459FD42F}" destId="{2EFA68C2-9466-4D41-B05D-5F7F9A731357}" srcOrd="1" destOrd="0" presId="urn:microsoft.com/office/officeart/2008/layout/LinedList"/>
    <dgm:cxn modelId="{1125CA7E-BB66-4487-B9A5-464388681F13}" type="presParOf" srcId="{2EFA68C2-9466-4D41-B05D-5F7F9A731357}" destId="{55C36AF4-34F7-4A69-8E45-33ABE636DE22}" srcOrd="0" destOrd="0" presId="urn:microsoft.com/office/officeart/2008/layout/LinedList"/>
    <dgm:cxn modelId="{23835F25-A582-491F-80B4-9D102BC270E1}" type="presParOf" srcId="{2EFA68C2-9466-4D41-B05D-5F7F9A731357}" destId="{FFC76321-39E2-4411-9EB2-45A8F720F07C}" srcOrd="1" destOrd="0" presId="urn:microsoft.com/office/officeart/2008/layout/LinedList"/>
    <dgm:cxn modelId="{4E839773-54EB-4842-8F0D-27A9633540C2}" type="presParOf" srcId="{94FEF74E-E7B5-4346-ADC2-346D459FD42F}" destId="{B131629E-417E-4F88-A3E3-758F7907AE70}" srcOrd="2" destOrd="0" presId="urn:microsoft.com/office/officeart/2008/layout/LinedList"/>
    <dgm:cxn modelId="{03EA95CB-DF54-43DE-86AD-E8BFD2192FFF}" type="presParOf" srcId="{94FEF74E-E7B5-4346-ADC2-346D459FD42F}" destId="{102A9362-CF61-4AB2-AC97-5AC5093EE2F6}" srcOrd="3" destOrd="0" presId="urn:microsoft.com/office/officeart/2008/layout/LinedList"/>
    <dgm:cxn modelId="{6D4D1F8B-4B1F-4BEF-99D8-81CD0F67E046}" type="presParOf" srcId="{102A9362-CF61-4AB2-AC97-5AC5093EE2F6}" destId="{0CA9C92E-61C2-4CB4-BE31-CCF8F11D843F}" srcOrd="0" destOrd="0" presId="urn:microsoft.com/office/officeart/2008/layout/LinedList"/>
    <dgm:cxn modelId="{59092EB1-1785-4D07-BFAD-2A89A206CFCE}" type="presParOf" srcId="{102A9362-CF61-4AB2-AC97-5AC5093EE2F6}" destId="{2EC8A106-F70A-4E3F-A565-201D99F51ED1}" srcOrd="1" destOrd="0" presId="urn:microsoft.com/office/officeart/2008/layout/LinedList"/>
    <dgm:cxn modelId="{EBB1EEFE-0F2D-4408-8D4B-97A3C3442814}" type="presParOf" srcId="{94FEF74E-E7B5-4346-ADC2-346D459FD42F}" destId="{D9305F44-8365-4BCF-872C-767C6DE701D1}" srcOrd="4" destOrd="0" presId="urn:microsoft.com/office/officeart/2008/layout/LinedList"/>
    <dgm:cxn modelId="{F29991CA-2C72-41B3-9D37-05C6410C1EBD}" type="presParOf" srcId="{94FEF74E-E7B5-4346-ADC2-346D459FD42F}" destId="{ACD59EB3-64D6-418E-8441-76864445CC52}" srcOrd="5" destOrd="0" presId="urn:microsoft.com/office/officeart/2008/layout/LinedList"/>
    <dgm:cxn modelId="{73540362-9E6B-4BCE-A378-AD741F971EE8}" type="presParOf" srcId="{ACD59EB3-64D6-418E-8441-76864445CC52}" destId="{4BA16EF5-8474-4DC2-A540-95ED32F37488}" srcOrd="0" destOrd="0" presId="urn:microsoft.com/office/officeart/2008/layout/LinedList"/>
    <dgm:cxn modelId="{E94CCA1D-241B-456F-9273-8A91899FD961}" type="presParOf" srcId="{ACD59EB3-64D6-418E-8441-76864445CC52}" destId="{DA4F9D86-7CFB-4D47-8E7E-BA36A22F2E9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0A650-BED6-4CD4-B1B4-74B4E40A39B6}">
      <dsp:nvSpPr>
        <dsp:cNvPr id="0" name=""/>
        <dsp:cNvSpPr/>
      </dsp:nvSpPr>
      <dsp:spPr>
        <a:xfrm>
          <a:off x="4841439" y="335685"/>
          <a:ext cx="1715127" cy="1715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Accreditor</a:t>
          </a:r>
        </a:p>
      </dsp:txBody>
      <dsp:txXfrm>
        <a:off x="4841439" y="335685"/>
        <a:ext cx="1715127" cy="1715127"/>
      </dsp:txXfrm>
    </dsp:sp>
    <dsp:sp modelId="{66BA817D-6361-4392-BFC6-6571A39FD78F}">
      <dsp:nvSpPr>
        <dsp:cNvPr id="0" name=""/>
        <dsp:cNvSpPr/>
      </dsp:nvSpPr>
      <dsp:spPr>
        <a:xfrm>
          <a:off x="2231051" y="-1223"/>
          <a:ext cx="4053246" cy="4053246"/>
        </a:xfrm>
        <a:prstGeom prst="circularArrow">
          <a:avLst>
            <a:gd name="adj1" fmla="val 8251"/>
            <a:gd name="adj2" fmla="val 576368"/>
            <a:gd name="adj3" fmla="val 2962705"/>
            <a:gd name="adj4" fmla="val 52494"/>
            <a:gd name="adj5" fmla="val 962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7E2C07-D40E-42C3-A402-90333261DEE9}">
      <dsp:nvSpPr>
        <dsp:cNvPr id="0" name=""/>
        <dsp:cNvSpPr/>
      </dsp:nvSpPr>
      <dsp:spPr>
        <a:xfrm>
          <a:off x="3400111" y="2832139"/>
          <a:ext cx="1715127" cy="1715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US Dept of Education</a:t>
          </a:r>
        </a:p>
      </dsp:txBody>
      <dsp:txXfrm>
        <a:off x="3400111" y="2832139"/>
        <a:ext cx="1715127" cy="1715127"/>
      </dsp:txXfrm>
    </dsp:sp>
    <dsp:sp modelId="{412DC692-A9E8-4B52-B9FE-CDD3EE6D5DD0}">
      <dsp:nvSpPr>
        <dsp:cNvPr id="0" name=""/>
        <dsp:cNvSpPr/>
      </dsp:nvSpPr>
      <dsp:spPr>
        <a:xfrm>
          <a:off x="2231051" y="-1223"/>
          <a:ext cx="4053246" cy="4053246"/>
        </a:xfrm>
        <a:prstGeom prst="circularArrow">
          <a:avLst>
            <a:gd name="adj1" fmla="val 8251"/>
            <a:gd name="adj2" fmla="val 576368"/>
            <a:gd name="adj3" fmla="val 10171138"/>
            <a:gd name="adj4" fmla="val 7260927"/>
            <a:gd name="adj5" fmla="val 962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FF104-BE16-4D36-A9E7-EFEA5FE4DA28}">
      <dsp:nvSpPr>
        <dsp:cNvPr id="0" name=""/>
        <dsp:cNvSpPr/>
      </dsp:nvSpPr>
      <dsp:spPr>
        <a:xfrm>
          <a:off x="1958782" y="335685"/>
          <a:ext cx="1715127" cy="1715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State</a:t>
          </a:r>
        </a:p>
      </dsp:txBody>
      <dsp:txXfrm>
        <a:off x="1958782" y="335685"/>
        <a:ext cx="1715127" cy="1715127"/>
      </dsp:txXfrm>
    </dsp:sp>
    <dsp:sp modelId="{CE01822C-B324-4B2B-91EB-1F8CD0C24B8B}">
      <dsp:nvSpPr>
        <dsp:cNvPr id="0" name=""/>
        <dsp:cNvSpPr/>
      </dsp:nvSpPr>
      <dsp:spPr>
        <a:xfrm>
          <a:off x="2231051" y="-1223"/>
          <a:ext cx="4053246" cy="4053246"/>
        </a:xfrm>
        <a:prstGeom prst="circularArrow">
          <a:avLst>
            <a:gd name="adj1" fmla="val 8251"/>
            <a:gd name="adj2" fmla="val 576368"/>
            <a:gd name="adj3" fmla="val 16855646"/>
            <a:gd name="adj4" fmla="val 14967985"/>
            <a:gd name="adj5" fmla="val 962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7017C-5C03-44EC-B6DE-C469B2DB782E}">
      <dsp:nvSpPr>
        <dsp:cNvPr id="0" name=""/>
        <dsp:cNvSpPr/>
      </dsp:nvSpPr>
      <dsp:spPr>
        <a:xfrm>
          <a:off x="0" y="3553"/>
          <a:ext cx="8515830" cy="7568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A1E34-1DFA-4C53-8464-B982FDCB458E}">
      <dsp:nvSpPr>
        <dsp:cNvPr id="0" name=""/>
        <dsp:cNvSpPr/>
      </dsp:nvSpPr>
      <dsp:spPr>
        <a:xfrm>
          <a:off x="228957" y="173852"/>
          <a:ext cx="416286" cy="4162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2D953-B43F-4430-8151-0FEA15AA7E6A}">
      <dsp:nvSpPr>
        <dsp:cNvPr id="0" name=""/>
        <dsp:cNvSpPr/>
      </dsp:nvSpPr>
      <dsp:spPr>
        <a:xfrm>
          <a:off x="874200" y="3553"/>
          <a:ext cx="7641629" cy="756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04" tIns="80104" rIns="80104" bIns="8010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Confidence explaining your dashboard information</a:t>
          </a:r>
        </a:p>
      </dsp:txBody>
      <dsp:txXfrm>
        <a:off x="874200" y="3553"/>
        <a:ext cx="7641629" cy="756883"/>
      </dsp:txXfrm>
    </dsp:sp>
    <dsp:sp modelId="{315EF668-BE91-4E34-842F-B392B0B2FE35}">
      <dsp:nvSpPr>
        <dsp:cNvPr id="0" name=""/>
        <dsp:cNvSpPr/>
      </dsp:nvSpPr>
      <dsp:spPr>
        <a:xfrm>
          <a:off x="0" y="949658"/>
          <a:ext cx="8515830" cy="7568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6A28A4-2852-4281-B778-85B654E0060D}">
      <dsp:nvSpPr>
        <dsp:cNvPr id="0" name=""/>
        <dsp:cNvSpPr/>
      </dsp:nvSpPr>
      <dsp:spPr>
        <a:xfrm>
          <a:off x="228957" y="1119956"/>
          <a:ext cx="416286" cy="4162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E0EF47-49D8-452A-BB45-54B09BEE8655}">
      <dsp:nvSpPr>
        <dsp:cNvPr id="0" name=""/>
        <dsp:cNvSpPr/>
      </dsp:nvSpPr>
      <dsp:spPr>
        <a:xfrm>
          <a:off x="874200" y="949658"/>
          <a:ext cx="7641629" cy="756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04" tIns="80104" rIns="80104" bIns="8010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Review / Know Your Material(s) and Program(s)</a:t>
          </a:r>
        </a:p>
      </dsp:txBody>
      <dsp:txXfrm>
        <a:off x="874200" y="949658"/>
        <a:ext cx="7641629" cy="756883"/>
      </dsp:txXfrm>
    </dsp:sp>
    <dsp:sp modelId="{EB9D71B2-EDF8-4E25-B70B-00FEDBAFB7DD}">
      <dsp:nvSpPr>
        <dsp:cNvPr id="0" name=""/>
        <dsp:cNvSpPr/>
      </dsp:nvSpPr>
      <dsp:spPr>
        <a:xfrm>
          <a:off x="0" y="1895762"/>
          <a:ext cx="8515830" cy="7568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7A24D4-25FA-47A2-8986-FDC8F94AD540}">
      <dsp:nvSpPr>
        <dsp:cNvPr id="0" name=""/>
        <dsp:cNvSpPr/>
      </dsp:nvSpPr>
      <dsp:spPr>
        <a:xfrm>
          <a:off x="228957" y="2066061"/>
          <a:ext cx="416286" cy="4162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17FBD-A335-440E-A85C-F76EA5DCC66E}">
      <dsp:nvSpPr>
        <dsp:cNvPr id="0" name=""/>
        <dsp:cNvSpPr/>
      </dsp:nvSpPr>
      <dsp:spPr>
        <a:xfrm>
          <a:off x="874200" y="1895762"/>
          <a:ext cx="7641629" cy="756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04" tIns="80104" rIns="80104" bIns="8010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If you do not, do not guess!</a:t>
          </a:r>
        </a:p>
      </dsp:txBody>
      <dsp:txXfrm>
        <a:off x="874200" y="1895762"/>
        <a:ext cx="7641629" cy="756883"/>
      </dsp:txXfrm>
    </dsp:sp>
    <dsp:sp modelId="{4D02BA7E-F88D-4E80-9548-198393C3F86B}">
      <dsp:nvSpPr>
        <dsp:cNvPr id="0" name=""/>
        <dsp:cNvSpPr/>
      </dsp:nvSpPr>
      <dsp:spPr>
        <a:xfrm>
          <a:off x="0" y="2841867"/>
          <a:ext cx="8515830" cy="7568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24578-08DE-4F98-9FE1-485A99003942}">
      <dsp:nvSpPr>
        <dsp:cNvPr id="0" name=""/>
        <dsp:cNvSpPr/>
      </dsp:nvSpPr>
      <dsp:spPr>
        <a:xfrm>
          <a:off x="228957" y="3012166"/>
          <a:ext cx="416286" cy="4162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06092-99CB-4515-B1B8-7FD9790839C9}">
      <dsp:nvSpPr>
        <dsp:cNvPr id="0" name=""/>
        <dsp:cNvSpPr/>
      </dsp:nvSpPr>
      <dsp:spPr>
        <a:xfrm>
          <a:off x="874200" y="2841867"/>
          <a:ext cx="7641629" cy="756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04" tIns="80104" rIns="80104" bIns="8010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Be consistent!</a:t>
          </a:r>
        </a:p>
      </dsp:txBody>
      <dsp:txXfrm>
        <a:off x="874200" y="2841867"/>
        <a:ext cx="7641629" cy="756883"/>
      </dsp:txXfrm>
    </dsp:sp>
    <dsp:sp modelId="{4B5D9505-4F1D-411F-A260-809D0E943468}">
      <dsp:nvSpPr>
        <dsp:cNvPr id="0" name=""/>
        <dsp:cNvSpPr/>
      </dsp:nvSpPr>
      <dsp:spPr>
        <a:xfrm>
          <a:off x="0" y="3787971"/>
          <a:ext cx="8515830" cy="7568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BCFB9-E84B-48E1-9C9A-6C4422CCAB62}">
      <dsp:nvSpPr>
        <dsp:cNvPr id="0" name=""/>
        <dsp:cNvSpPr/>
      </dsp:nvSpPr>
      <dsp:spPr>
        <a:xfrm>
          <a:off x="228957" y="3958270"/>
          <a:ext cx="416286" cy="416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9E7A50-16FA-435C-840E-899DC69F7CB9}">
      <dsp:nvSpPr>
        <dsp:cNvPr id="0" name=""/>
        <dsp:cNvSpPr/>
      </dsp:nvSpPr>
      <dsp:spPr>
        <a:xfrm>
          <a:off x="874200" y="3787971"/>
          <a:ext cx="3832123" cy="756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04" tIns="80104" rIns="80104" bIns="8010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Assessment</a:t>
          </a:r>
        </a:p>
      </dsp:txBody>
      <dsp:txXfrm>
        <a:off x="874200" y="3787971"/>
        <a:ext cx="3832123" cy="756883"/>
      </dsp:txXfrm>
    </dsp:sp>
    <dsp:sp modelId="{D9872044-F8B9-4B3F-B980-B33C5266CE1F}">
      <dsp:nvSpPr>
        <dsp:cNvPr id="0" name=""/>
        <dsp:cNvSpPr/>
      </dsp:nvSpPr>
      <dsp:spPr>
        <a:xfrm>
          <a:off x="4706324" y="3787971"/>
          <a:ext cx="3809505" cy="756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04" tIns="80104" rIns="80104" bIns="8010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What’s working and how do we know it’s working?  Examples?</a:t>
          </a:r>
        </a:p>
      </dsp:txBody>
      <dsp:txXfrm>
        <a:off x="4706324" y="3787971"/>
        <a:ext cx="3809505" cy="7568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065EC-5DEC-4479-A7E1-308CA323CFE2}">
      <dsp:nvSpPr>
        <dsp:cNvPr id="0" name=""/>
        <dsp:cNvSpPr/>
      </dsp:nvSpPr>
      <dsp:spPr>
        <a:xfrm>
          <a:off x="0" y="2220"/>
          <a:ext cx="851583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C22B98-A9DA-4DF1-9F5E-FA2F931A0C85}">
      <dsp:nvSpPr>
        <dsp:cNvPr id="0" name=""/>
        <dsp:cNvSpPr/>
      </dsp:nvSpPr>
      <dsp:spPr>
        <a:xfrm>
          <a:off x="0" y="2220"/>
          <a:ext cx="8515830" cy="75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/>
            <a:t>Last Reaffirmation Visit – 2014</a:t>
          </a:r>
          <a:endParaRPr lang="en-US" sz="3400" kern="1200"/>
        </a:p>
      </dsp:txBody>
      <dsp:txXfrm>
        <a:off x="0" y="2220"/>
        <a:ext cx="8515830" cy="757327"/>
      </dsp:txXfrm>
    </dsp:sp>
    <dsp:sp modelId="{77F03F96-2BC6-49EC-9470-AD77D90A748F}">
      <dsp:nvSpPr>
        <dsp:cNvPr id="0" name=""/>
        <dsp:cNvSpPr/>
      </dsp:nvSpPr>
      <dsp:spPr>
        <a:xfrm>
          <a:off x="0" y="759548"/>
          <a:ext cx="851583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4A99F6-359A-4FF9-BF7D-878AA3E0607F}">
      <dsp:nvSpPr>
        <dsp:cNvPr id="0" name=""/>
        <dsp:cNvSpPr/>
      </dsp:nvSpPr>
      <dsp:spPr>
        <a:xfrm>
          <a:off x="0" y="759548"/>
          <a:ext cx="8515830" cy="75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/>
            <a:t>Interim Report – Submitted January 2019</a:t>
          </a:r>
          <a:endParaRPr lang="en-US" sz="3400" kern="1200"/>
        </a:p>
      </dsp:txBody>
      <dsp:txXfrm>
        <a:off x="0" y="759548"/>
        <a:ext cx="8515830" cy="757327"/>
      </dsp:txXfrm>
    </dsp:sp>
    <dsp:sp modelId="{3E26B2AC-BD21-4D7B-BEF7-C496DBF38B8F}">
      <dsp:nvSpPr>
        <dsp:cNvPr id="0" name=""/>
        <dsp:cNvSpPr/>
      </dsp:nvSpPr>
      <dsp:spPr>
        <a:xfrm>
          <a:off x="0" y="1516876"/>
          <a:ext cx="851583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7DC193D-820D-40D1-B9B5-F03F83073146}">
      <dsp:nvSpPr>
        <dsp:cNvPr id="0" name=""/>
        <dsp:cNvSpPr/>
      </dsp:nvSpPr>
      <dsp:spPr>
        <a:xfrm>
          <a:off x="0" y="1516876"/>
          <a:ext cx="8515830" cy="75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/>
            <a:t>Self-Assessment – Now </a:t>
          </a:r>
          <a:endParaRPr lang="en-US" sz="3400" kern="1200"/>
        </a:p>
      </dsp:txBody>
      <dsp:txXfrm>
        <a:off x="0" y="1516876"/>
        <a:ext cx="8515830" cy="757327"/>
      </dsp:txXfrm>
    </dsp:sp>
    <dsp:sp modelId="{F72A7EE3-1AAA-4B61-A907-29EFD33B7D69}">
      <dsp:nvSpPr>
        <dsp:cNvPr id="0" name=""/>
        <dsp:cNvSpPr/>
      </dsp:nvSpPr>
      <dsp:spPr>
        <a:xfrm>
          <a:off x="0" y="2274204"/>
          <a:ext cx="851583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C243EA-1FDC-41A6-8E32-87FE6BC37539}">
      <dsp:nvSpPr>
        <dsp:cNvPr id="0" name=""/>
        <dsp:cNvSpPr/>
      </dsp:nvSpPr>
      <dsp:spPr>
        <a:xfrm>
          <a:off x="0" y="2274204"/>
          <a:ext cx="8515830" cy="75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/>
            <a:t>Committees Established – Total of Nine</a:t>
          </a:r>
          <a:endParaRPr lang="en-US" sz="3400" kern="1200"/>
        </a:p>
      </dsp:txBody>
      <dsp:txXfrm>
        <a:off x="0" y="2274204"/>
        <a:ext cx="8515830" cy="757327"/>
      </dsp:txXfrm>
    </dsp:sp>
    <dsp:sp modelId="{1D1FC690-0230-42E5-AEEA-C35B02B7A07B}">
      <dsp:nvSpPr>
        <dsp:cNvPr id="0" name=""/>
        <dsp:cNvSpPr/>
      </dsp:nvSpPr>
      <dsp:spPr>
        <a:xfrm>
          <a:off x="0" y="3031532"/>
          <a:ext cx="851583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F68389A-6C10-4D1B-BC95-B8593676746A}">
      <dsp:nvSpPr>
        <dsp:cNvPr id="0" name=""/>
        <dsp:cNvSpPr/>
      </dsp:nvSpPr>
      <dsp:spPr>
        <a:xfrm>
          <a:off x="0" y="3031532"/>
          <a:ext cx="8515830" cy="75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/>
            <a:t>Self-Study – Due to NECHE </a:t>
          </a:r>
          <a:r>
            <a:rPr lang="en-US" sz="3400" b="1" i="1" kern="1200"/>
            <a:t>February 11, 2024</a:t>
          </a:r>
          <a:endParaRPr lang="en-US" sz="3400" kern="1200"/>
        </a:p>
      </dsp:txBody>
      <dsp:txXfrm>
        <a:off x="0" y="3031532"/>
        <a:ext cx="8515830" cy="757327"/>
      </dsp:txXfrm>
    </dsp:sp>
    <dsp:sp modelId="{B7225266-D048-4F04-B2D6-E249A18B7702}">
      <dsp:nvSpPr>
        <dsp:cNvPr id="0" name=""/>
        <dsp:cNvSpPr/>
      </dsp:nvSpPr>
      <dsp:spPr>
        <a:xfrm>
          <a:off x="0" y="3788860"/>
          <a:ext cx="851583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D2F493-A8D3-4F43-8FD4-2FF082EBE471}">
      <dsp:nvSpPr>
        <dsp:cNvPr id="0" name=""/>
        <dsp:cNvSpPr/>
      </dsp:nvSpPr>
      <dsp:spPr>
        <a:xfrm>
          <a:off x="0" y="3788860"/>
          <a:ext cx="8515830" cy="75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i="1" kern="1200"/>
            <a:t>Next Reaffirmation Visit – March 24-27, 2024</a:t>
          </a:r>
          <a:endParaRPr lang="en-US" sz="3400" kern="1200"/>
        </a:p>
      </dsp:txBody>
      <dsp:txXfrm>
        <a:off x="0" y="3788860"/>
        <a:ext cx="8515830" cy="7573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CB500-B498-41A1-BE6B-AC484DEF61B5}">
      <dsp:nvSpPr>
        <dsp:cNvPr id="0" name=""/>
        <dsp:cNvSpPr/>
      </dsp:nvSpPr>
      <dsp:spPr>
        <a:xfrm>
          <a:off x="0" y="2209"/>
          <a:ext cx="4038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D55F38-EE84-4929-A1E4-2FE0BABA1FAF}">
      <dsp:nvSpPr>
        <dsp:cNvPr id="0" name=""/>
        <dsp:cNvSpPr/>
      </dsp:nvSpPr>
      <dsp:spPr>
        <a:xfrm>
          <a:off x="0" y="2209"/>
          <a:ext cx="4038600" cy="411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Peer Evaluation</a:t>
          </a:r>
        </a:p>
      </dsp:txBody>
      <dsp:txXfrm>
        <a:off x="0" y="2209"/>
        <a:ext cx="4038600" cy="411049"/>
      </dsp:txXfrm>
    </dsp:sp>
    <dsp:sp modelId="{BC897B12-7C0A-48F2-B375-EA643769B65B}">
      <dsp:nvSpPr>
        <dsp:cNvPr id="0" name=""/>
        <dsp:cNvSpPr/>
      </dsp:nvSpPr>
      <dsp:spPr>
        <a:xfrm>
          <a:off x="0" y="413259"/>
          <a:ext cx="4038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3FFB216-E273-4EBD-AA02-E8A554806C82}">
      <dsp:nvSpPr>
        <dsp:cNvPr id="0" name=""/>
        <dsp:cNvSpPr/>
      </dsp:nvSpPr>
      <dsp:spPr>
        <a:xfrm>
          <a:off x="0" y="413259"/>
          <a:ext cx="4038600" cy="411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Size of Team Varies Based Upon Programming</a:t>
          </a:r>
        </a:p>
      </dsp:txBody>
      <dsp:txXfrm>
        <a:off x="0" y="413259"/>
        <a:ext cx="4038600" cy="411049"/>
      </dsp:txXfrm>
    </dsp:sp>
    <dsp:sp modelId="{21B98C0B-E0BC-4B4E-82AA-3C974EEA0862}">
      <dsp:nvSpPr>
        <dsp:cNvPr id="0" name=""/>
        <dsp:cNvSpPr/>
      </dsp:nvSpPr>
      <dsp:spPr>
        <a:xfrm>
          <a:off x="0" y="824308"/>
          <a:ext cx="4038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B71E39-8809-4B83-9B22-54A308BBB749}">
      <dsp:nvSpPr>
        <dsp:cNvPr id="0" name=""/>
        <dsp:cNvSpPr/>
      </dsp:nvSpPr>
      <dsp:spPr>
        <a:xfrm>
          <a:off x="0" y="824308"/>
          <a:ext cx="4038600" cy="411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Three to Four Day Review</a:t>
          </a:r>
        </a:p>
      </dsp:txBody>
      <dsp:txXfrm>
        <a:off x="0" y="824308"/>
        <a:ext cx="4038600" cy="411049"/>
      </dsp:txXfrm>
    </dsp:sp>
    <dsp:sp modelId="{ECD96EA6-9CCC-44C8-97C6-48C4A2988D91}">
      <dsp:nvSpPr>
        <dsp:cNvPr id="0" name=""/>
        <dsp:cNvSpPr/>
      </dsp:nvSpPr>
      <dsp:spPr>
        <a:xfrm>
          <a:off x="0" y="1235358"/>
          <a:ext cx="4038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011208-B3B3-4722-A768-262329410AA3}">
      <dsp:nvSpPr>
        <dsp:cNvPr id="0" name=""/>
        <dsp:cNvSpPr/>
      </dsp:nvSpPr>
      <dsp:spPr>
        <a:xfrm>
          <a:off x="0" y="1235358"/>
          <a:ext cx="4038600" cy="411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Review Documentation</a:t>
          </a:r>
        </a:p>
      </dsp:txBody>
      <dsp:txXfrm>
        <a:off x="0" y="1235358"/>
        <a:ext cx="4038600" cy="411049"/>
      </dsp:txXfrm>
    </dsp:sp>
    <dsp:sp modelId="{84569CFC-17A7-4B72-9CEA-62DE02E5AC54}">
      <dsp:nvSpPr>
        <dsp:cNvPr id="0" name=""/>
        <dsp:cNvSpPr/>
      </dsp:nvSpPr>
      <dsp:spPr>
        <a:xfrm>
          <a:off x="0" y="1646407"/>
          <a:ext cx="4038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E8B5FE8-9EEB-48FB-9782-1220A731DEA9}">
      <dsp:nvSpPr>
        <dsp:cNvPr id="0" name=""/>
        <dsp:cNvSpPr/>
      </dsp:nvSpPr>
      <dsp:spPr>
        <a:xfrm>
          <a:off x="0" y="1646407"/>
          <a:ext cx="4038600" cy="411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Interview Managers at All Levels</a:t>
          </a:r>
        </a:p>
      </dsp:txBody>
      <dsp:txXfrm>
        <a:off x="0" y="1646407"/>
        <a:ext cx="4038600" cy="411049"/>
      </dsp:txXfrm>
    </dsp:sp>
    <dsp:sp modelId="{799E889E-A8E4-4089-AED5-2107AFFDBD18}">
      <dsp:nvSpPr>
        <dsp:cNvPr id="0" name=""/>
        <dsp:cNvSpPr/>
      </dsp:nvSpPr>
      <dsp:spPr>
        <a:xfrm>
          <a:off x="0" y="2057456"/>
          <a:ext cx="4038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6148FA-2AB1-4C43-8C86-9E5D7D88A389}">
      <dsp:nvSpPr>
        <dsp:cNvPr id="0" name=""/>
        <dsp:cNvSpPr/>
      </dsp:nvSpPr>
      <dsp:spPr>
        <a:xfrm>
          <a:off x="0" y="2057456"/>
          <a:ext cx="4038600" cy="411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Interview Associates, Faculty, and Students</a:t>
          </a:r>
        </a:p>
      </dsp:txBody>
      <dsp:txXfrm>
        <a:off x="0" y="2057456"/>
        <a:ext cx="4038600" cy="411049"/>
      </dsp:txXfrm>
    </dsp:sp>
    <dsp:sp modelId="{65F2E0A7-EC8F-4822-8A4F-F9470F1DA873}">
      <dsp:nvSpPr>
        <dsp:cNvPr id="0" name=""/>
        <dsp:cNvSpPr/>
      </dsp:nvSpPr>
      <dsp:spPr>
        <a:xfrm>
          <a:off x="0" y="2468506"/>
          <a:ext cx="4038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073B68-1A1C-44C0-B260-E45E5AB684D0}">
      <dsp:nvSpPr>
        <dsp:cNvPr id="0" name=""/>
        <dsp:cNvSpPr/>
      </dsp:nvSpPr>
      <dsp:spPr>
        <a:xfrm>
          <a:off x="0" y="2468506"/>
          <a:ext cx="4038600" cy="411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Private Exit Interview with President</a:t>
          </a:r>
        </a:p>
      </dsp:txBody>
      <dsp:txXfrm>
        <a:off x="0" y="2468506"/>
        <a:ext cx="4038600" cy="411049"/>
      </dsp:txXfrm>
    </dsp:sp>
    <dsp:sp modelId="{C9C14712-A8C2-4AA6-A6FC-019784E3466E}">
      <dsp:nvSpPr>
        <dsp:cNvPr id="0" name=""/>
        <dsp:cNvSpPr/>
      </dsp:nvSpPr>
      <dsp:spPr>
        <a:xfrm>
          <a:off x="0" y="2879555"/>
          <a:ext cx="4038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EB04345-859F-4D20-AC3E-9BC7FB9B6B85}">
      <dsp:nvSpPr>
        <dsp:cNvPr id="0" name=""/>
        <dsp:cNvSpPr/>
      </dsp:nvSpPr>
      <dsp:spPr>
        <a:xfrm>
          <a:off x="0" y="2879555"/>
          <a:ext cx="4038600" cy="411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Exit Interview with Selected Associates</a:t>
          </a:r>
        </a:p>
      </dsp:txBody>
      <dsp:txXfrm>
        <a:off x="0" y="2879555"/>
        <a:ext cx="4038600" cy="411049"/>
      </dsp:txXfrm>
    </dsp:sp>
    <dsp:sp modelId="{90580238-0772-4B92-8F83-CB493D6D7FFA}">
      <dsp:nvSpPr>
        <dsp:cNvPr id="0" name=""/>
        <dsp:cNvSpPr/>
      </dsp:nvSpPr>
      <dsp:spPr>
        <a:xfrm>
          <a:off x="0" y="3290604"/>
          <a:ext cx="4038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249F26-27EF-4EA7-9F2F-60F5E12EA768}">
      <dsp:nvSpPr>
        <dsp:cNvPr id="0" name=""/>
        <dsp:cNvSpPr/>
      </dsp:nvSpPr>
      <dsp:spPr>
        <a:xfrm>
          <a:off x="0" y="3290604"/>
          <a:ext cx="4038600" cy="411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Team Summary Report</a:t>
          </a:r>
        </a:p>
      </dsp:txBody>
      <dsp:txXfrm>
        <a:off x="0" y="3290604"/>
        <a:ext cx="4038600" cy="411049"/>
      </dsp:txXfrm>
    </dsp:sp>
    <dsp:sp modelId="{16771262-9641-4924-B0E7-461841BA5CB7}">
      <dsp:nvSpPr>
        <dsp:cNvPr id="0" name=""/>
        <dsp:cNvSpPr/>
      </dsp:nvSpPr>
      <dsp:spPr>
        <a:xfrm>
          <a:off x="0" y="3701654"/>
          <a:ext cx="4038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6C0F7B-32B7-42DB-8E86-BF204C61E600}">
      <dsp:nvSpPr>
        <dsp:cNvPr id="0" name=""/>
        <dsp:cNvSpPr/>
      </dsp:nvSpPr>
      <dsp:spPr>
        <a:xfrm>
          <a:off x="0" y="3701654"/>
          <a:ext cx="4038600" cy="411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Response to Team Summary Report</a:t>
          </a:r>
        </a:p>
      </dsp:txBody>
      <dsp:txXfrm>
        <a:off x="0" y="3701654"/>
        <a:ext cx="4038600" cy="411049"/>
      </dsp:txXfrm>
    </dsp:sp>
    <dsp:sp modelId="{C8254FC0-4582-4D20-B20C-20A9FA1EFE50}">
      <dsp:nvSpPr>
        <dsp:cNvPr id="0" name=""/>
        <dsp:cNvSpPr/>
      </dsp:nvSpPr>
      <dsp:spPr>
        <a:xfrm>
          <a:off x="0" y="4112703"/>
          <a:ext cx="4038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7A59E7-FE28-4929-9819-898C7D0D6C0C}">
      <dsp:nvSpPr>
        <dsp:cNvPr id="0" name=""/>
        <dsp:cNvSpPr/>
      </dsp:nvSpPr>
      <dsp:spPr>
        <a:xfrm>
          <a:off x="0" y="4112703"/>
          <a:ext cx="4038600" cy="411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Commission Decision on Accreditation</a:t>
          </a:r>
        </a:p>
      </dsp:txBody>
      <dsp:txXfrm>
        <a:off x="0" y="4112703"/>
        <a:ext cx="4038600" cy="4110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38D84-951D-4CAC-A056-F7FF9C5EE8AF}">
      <dsp:nvSpPr>
        <dsp:cNvPr id="0" name=""/>
        <dsp:cNvSpPr/>
      </dsp:nvSpPr>
      <dsp:spPr>
        <a:xfrm>
          <a:off x="0" y="2220"/>
          <a:ext cx="85158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A3C30E-86A0-4FA9-9E9C-538C602C54C4}">
      <dsp:nvSpPr>
        <dsp:cNvPr id="0" name=""/>
        <dsp:cNvSpPr/>
      </dsp:nvSpPr>
      <dsp:spPr>
        <a:xfrm>
          <a:off x="0" y="2220"/>
          <a:ext cx="8515830" cy="378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u="sng" kern="1200"/>
            <a:t>Follow Stated Policies</a:t>
          </a:r>
          <a:endParaRPr lang="en-US" sz="1700" kern="1200"/>
        </a:p>
      </dsp:txBody>
      <dsp:txXfrm>
        <a:off x="0" y="2220"/>
        <a:ext cx="8515830" cy="378663"/>
      </dsp:txXfrm>
    </dsp:sp>
    <dsp:sp modelId="{F2EA2E87-2965-4843-87DD-D0421F96E1B3}">
      <dsp:nvSpPr>
        <dsp:cNvPr id="0" name=""/>
        <dsp:cNvSpPr/>
      </dsp:nvSpPr>
      <dsp:spPr>
        <a:xfrm>
          <a:off x="0" y="380884"/>
          <a:ext cx="85158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2340E0-402B-4564-BF8B-2B529317183A}">
      <dsp:nvSpPr>
        <dsp:cNvPr id="0" name=""/>
        <dsp:cNvSpPr/>
      </dsp:nvSpPr>
      <dsp:spPr>
        <a:xfrm>
          <a:off x="0" y="380884"/>
          <a:ext cx="8515830" cy="378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Avoid Embellishments</a:t>
          </a:r>
        </a:p>
      </dsp:txBody>
      <dsp:txXfrm>
        <a:off x="0" y="380884"/>
        <a:ext cx="8515830" cy="378663"/>
      </dsp:txXfrm>
    </dsp:sp>
    <dsp:sp modelId="{3BD66417-A608-4DB3-B1AE-766A406CECD7}">
      <dsp:nvSpPr>
        <dsp:cNvPr id="0" name=""/>
        <dsp:cNvSpPr/>
      </dsp:nvSpPr>
      <dsp:spPr>
        <a:xfrm>
          <a:off x="0" y="759548"/>
          <a:ext cx="85158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EE83E-FCFE-4532-B6F7-968BD1D12182}">
      <dsp:nvSpPr>
        <dsp:cNvPr id="0" name=""/>
        <dsp:cNvSpPr/>
      </dsp:nvSpPr>
      <dsp:spPr>
        <a:xfrm>
          <a:off x="0" y="759548"/>
          <a:ext cx="8515830" cy="378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Lack of Knowledge of Goals</a:t>
          </a:r>
        </a:p>
      </dsp:txBody>
      <dsp:txXfrm>
        <a:off x="0" y="759548"/>
        <a:ext cx="8515830" cy="378663"/>
      </dsp:txXfrm>
    </dsp:sp>
    <dsp:sp modelId="{FE83EFA7-CABE-4B32-A7F2-10034F0152C5}">
      <dsp:nvSpPr>
        <dsp:cNvPr id="0" name=""/>
        <dsp:cNvSpPr/>
      </dsp:nvSpPr>
      <dsp:spPr>
        <a:xfrm>
          <a:off x="0" y="1138212"/>
          <a:ext cx="85158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3E9A9-9897-4DE2-8A15-0B7D95ECAEBF}">
      <dsp:nvSpPr>
        <dsp:cNvPr id="0" name=""/>
        <dsp:cNvSpPr/>
      </dsp:nvSpPr>
      <dsp:spPr>
        <a:xfrm>
          <a:off x="0" y="1138212"/>
          <a:ext cx="8515830" cy="378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Lack of Knowledge of Assessments</a:t>
          </a:r>
        </a:p>
      </dsp:txBody>
      <dsp:txXfrm>
        <a:off x="0" y="1138212"/>
        <a:ext cx="8515830" cy="378663"/>
      </dsp:txXfrm>
    </dsp:sp>
    <dsp:sp modelId="{0C412D55-C455-44EF-A61D-5C8A8DB20E31}">
      <dsp:nvSpPr>
        <dsp:cNvPr id="0" name=""/>
        <dsp:cNvSpPr/>
      </dsp:nvSpPr>
      <dsp:spPr>
        <a:xfrm>
          <a:off x="0" y="1516876"/>
          <a:ext cx="85158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D688D-C58A-40C6-A30C-CE1E47D54AAF}">
      <dsp:nvSpPr>
        <dsp:cNvPr id="0" name=""/>
        <dsp:cNvSpPr/>
      </dsp:nvSpPr>
      <dsp:spPr>
        <a:xfrm>
          <a:off x="0" y="1516876"/>
          <a:ext cx="8515830" cy="378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Incorrect Statements Regarding Institutional/Programmatic Accreditation</a:t>
          </a:r>
        </a:p>
      </dsp:txBody>
      <dsp:txXfrm>
        <a:off x="0" y="1516876"/>
        <a:ext cx="8515830" cy="378663"/>
      </dsp:txXfrm>
    </dsp:sp>
    <dsp:sp modelId="{8EE4F61C-123E-4E21-BF06-4D4380B6075A}">
      <dsp:nvSpPr>
        <dsp:cNvPr id="0" name=""/>
        <dsp:cNvSpPr/>
      </dsp:nvSpPr>
      <dsp:spPr>
        <a:xfrm>
          <a:off x="0" y="1895540"/>
          <a:ext cx="85158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571A2-D7D0-48ED-B949-5879E0A3FCB4}">
      <dsp:nvSpPr>
        <dsp:cNvPr id="0" name=""/>
        <dsp:cNvSpPr/>
      </dsp:nvSpPr>
      <dsp:spPr>
        <a:xfrm>
          <a:off x="0" y="1895540"/>
          <a:ext cx="8515830" cy="378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Misstating Program Names/Credential Levels/Licensure Potential</a:t>
          </a:r>
        </a:p>
      </dsp:txBody>
      <dsp:txXfrm>
        <a:off x="0" y="1895540"/>
        <a:ext cx="8515830" cy="378663"/>
      </dsp:txXfrm>
    </dsp:sp>
    <dsp:sp modelId="{F31C5D53-122E-455E-9A92-BF15C9F64A28}">
      <dsp:nvSpPr>
        <dsp:cNvPr id="0" name=""/>
        <dsp:cNvSpPr/>
      </dsp:nvSpPr>
      <dsp:spPr>
        <a:xfrm>
          <a:off x="0" y="2274204"/>
          <a:ext cx="85158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FA93A1-4CE3-4C8C-80E5-443528BD8226}">
      <dsp:nvSpPr>
        <dsp:cNvPr id="0" name=""/>
        <dsp:cNvSpPr/>
      </dsp:nvSpPr>
      <dsp:spPr>
        <a:xfrm>
          <a:off x="0" y="2274204"/>
          <a:ext cx="8515830" cy="378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Misquoting Tuition and Fee Costs/Scholarships</a:t>
          </a:r>
        </a:p>
      </dsp:txBody>
      <dsp:txXfrm>
        <a:off x="0" y="2274204"/>
        <a:ext cx="8515830" cy="378663"/>
      </dsp:txXfrm>
    </dsp:sp>
    <dsp:sp modelId="{E52382FB-590F-4E83-9769-9ADF983CB372}">
      <dsp:nvSpPr>
        <dsp:cNvPr id="0" name=""/>
        <dsp:cNvSpPr/>
      </dsp:nvSpPr>
      <dsp:spPr>
        <a:xfrm>
          <a:off x="0" y="2652868"/>
          <a:ext cx="85158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553971-58D0-455F-80EA-2490056F55C4}">
      <dsp:nvSpPr>
        <dsp:cNvPr id="0" name=""/>
        <dsp:cNvSpPr/>
      </dsp:nvSpPr>
      <dsp:spPr>
        <a:xfrm>
          <a:off x="0" y="2652868"/>
          <a:ext cx="8515830" cy="378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Inaccurate/Contradictory Promotional Materials</a:t>
          </a:r>
        </a:p>
      </dsp:txBody>
      <dsp:txXfrm>
        <a:off x="0" y="2652868"/>
        <a:ext cx="8515830" cy="378663"/>
      </dsp:txXfrm>
    </dsp:sp>
    <dsp:sp modelId="{572D2D83-625E-4913-943B-ADBA01030653}">
      <dsp:nvSpPr>
        <dsp:cNvPr id="0" name=""/>
        <dsp:cNvSpPr/>
      </dsp:nvSpPr>
      <dsp:spPr>
        <a:xfrm>
          <a:off x="0" y="3031532"/>
          <a:ext cx="85158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6EC8B-0CD0-4B74-8C10-15CDD0A6AB32}">
      <dsp:nvSpPr>
        <dsp:cNvPr id="0" name=""/>
        <dsp:cNvSpPr/>
      </dsp:nvSpPr>
      <dsp:spPr>
        <a:xfrm>
          <a:off x="0" y="3031532"/>
          <a:ext cx="8515830" cy="378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Contradicting the Catalog – Student Handbook – Associate Handbook </a:t>
          </a:r>
        </a:p>
      </dsp:txBody>
      <dsp:txXfrm>
        <a:off x="0" y="3031532"/>
        <a:ext cx="8515830" cy="378663"/>
      </dsp:txXfrm>
    </dsp:sp>
    <dsp:sp modelId="{4AD54C2D-8165-470E-8AFC-3C66BC15777B}">
      <dsp:nvSpPr>
        <dsp:cNvPr id="0" name=""/>
        <dsp:cNvSpPr/>
      </dsp:nvSpPr>
      <dsp:spPr>
        <a:xfrm>
          <a:off x="0" y="3410196"/>
          <a:ext cx="85158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1F127-0630-48EA-A411-743103C573B5}">
      <dsp:nvSpPr>
        <dsp:cNvPr id="0" name=""/>
        <dsp:cNvSpPr/>
      </dsp:nvSpPr>
      <dsp:spPr>
        <a:xfrm>
          <a:off x="0" y="3410196"/>
          <a:ext cx="8515830" cy="378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Unaware of Student Services Offered</a:t>
          </a:r>
        </a:p>
      </dsp:txBody>
      <dsp:txXfrm>
        <a:off x="0" y="3410196"/>
        <a:ext cx="8515830" cy="378663"/>
      </dsp:txXfrm>
    </dsp:sp>
    <dsp:sp modelId="{3E82AB0C-A366-4A64-A517-C6B179BDD4A0}">
      <dsp:nvSpPr>
        <dsp:cNvPr id="0" name=""/>
        <dsp:cNvSpPr/>
      </dsp:nvSpPr>
      <dsp:spPr>
        <a:xfrm>
          <a:off x="0" y="3788860"/>
          <a:ext cx="85158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A6CBE-8B1C-4AEC-9FCD-2859D67A1B41}">
      <dsp:nvSpPr>
        <dsp:cNvPr id="0" name=""/>
        <dsp:cNvSpPr/>
      </dsp:nvSpPr>
      <dsp:spPr>
        <a:xfrm>
          <a:off x="0" y="3788860"/>
          <a:ext cx="8515830" cy="378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Lack of Awareness of Departmental Policies</a:t>
          </a:r>
        </a:p>
      </dsp:txBody>
      <dsp:txXfrm>
        <a:off x="0" y="3788860"/>
        <a:ext cx="8515830" cy="378663"/>
      </dsp:txXfrm>
    </dsp:sp>
    <dsp:sp modelId="{B9EB9EFF-87E2-4D81-8D49-62C5227086ED}">
      <dsp:nvSpPr>
        <dsp:cNvPr id="0" name=""/>
        <dsp:cNvSpPr/>
      </dsp:nvSpPr>
      <dsp:spPr>
        <a:xfrm>
          <a:off x="0" y="4167524"/>
          <a:ext cx="85158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BFE06-7002-460F-9FDB-CCDEF132679E}">
      <dsp:nvSpPr>
        <dsp:cNvPr id="0" name=""/>
        <dsp:cNvSpPr/>
      </dsp:nvSpPr>
      <dsp:spPr>
        <a:xfrm>
          <a:off x="0" y="4167524"/>
          <a:ext cx="8515830" cy="378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Financial Stability</a:t>
          </a:r>
        </a:p>
      </dsp:txBody>
      <dsp:txXfrm>
        <a:off x="0" y="4167524"/>
        <a:ext cx="8515830" cy="3786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E4ACE-204D-45AB-BA24-68A2921BA787}">
      <dsp:nvSpPr>
        <dsp:cNvPr id="0" name=""/>
        <dsp:cNvSpPr/>
      </dsp:nvSpPr>
      <dsp:spPr>
        <a:xfrm>
          <a:off x="0" y="2220"/>
          <a:ext cx="85158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36AF4-34F7-4A69-8E45-33ABE636DE22}">
      <dsp:nvSpPr>
        <dsp:cNvPr id="0" name=""/>
        <dsp:cNvSpPr/>
      </dsp:nvSpPr>
      <dsp:spPr>
        <a:xfrm>
          <a:off x="0" y="2220"/>
          <a:ext cx="8515830" cy="1514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Tom Bryant – tbryant@post.edu – Accreditation</a:t>
          </a:r>
        </a:p>
      </dsp:txBody>
      <dsp:txXfrm>
        <a:off x="0" y="2220"/>
        <a:ext cx="8515830" cy="1514655"/>
      </dsp:txXfrm>
    </dsp:sp>
    <dsp:sp modelId="{B131629E-417E-4F88-A3E3-758F7907AE70}">
      <dsp:nvSpPr>
        <dsp:cNvPr id="0" name=""/>
        <dsp:cNvSpPr/>
      </dsp:nvSpPr>
      <dsp:spPr>
        <a:xfrm>
          <a:off x="0" y="1516876"/>
          <a:ext cx="85158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A9C92E-61C2-4CB4-BE31-CCF8F11D843F}">
      <dsp:nvSpPr>
        <dsp:cNvPr id="0" name=""/>
        <dsp:cNvSpPr/>
      </dsp:nvSpPr>
      <dsp:spPr>
        <a:xfrm>
          <a:off x="0" y="1516876"/>
          <a:ext cx="8515830" cy="1514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Shawn Fields – sfields@post.edu – Licensure </a:t>
          </a:r>
        </a:p>
      </dsp:txBody>
      <dsp:txXfrm>
        <a:off x="0" y="1516876"/>
        <a:ext cx="8515830" cy="1514655"/>
      </dsp:txXfrm>
    </dsp:sp>
    <dsp:sp modelId="{D9305F44-8365-4BCF-872C-767C6DE701D1}">
      <dsp:nvSpPr>
        <dsp:cNvPr id="0" name=""/>
        <dsp:cNvSpPr/>
      </dsp:nvSpPr>
      <dsp:spPr>
        <a:xfrm>
          <a:off x="0" y="3031532"/>
          <a:ext cx="85158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A16EF5-8474-4DC2-A540-95ED32F37488}">
      <dsp:nvSpPr>
        <dsp:cNvPr id="0" name=""/>
        <dsp:cNvSpPr/>
      </dsp:nvSpPr>
      <dsp:spPr>
        <a:xfrm>
          <a:off x="0" y="3031532"/>
          <a:ext cx="8515830" cy="1514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Jeffrey Bodimer – jbodimer@post.edu - Programmatic</a:t>
          </a:r>
        </a:p>
      </dsp:txBody>
      <dsp:txXfrm>
        <a:off x="0" y="3031532"/>
        <a:ext cx="8515830" cy="1514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56414" cy="467072"/>
          </a:xfrm>
          <a:prstGeom prst="rect">
            <a:avLst/>
          </a:prstGeom>
        </p:spPr>
        <p:txBody>
          <a:bodyPr vert="horz" lIns="93496" tIns="46748" rIns="93496" bIns="4674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1"/>
            <a:ext cx="3056414" cy="467072"/>
          </a:xfrm>
          <a:prstGeom prst="rect">
            <a:avLst/>
          </a:prstGeom>
        </p:spPr>
        <p:txBody>
          <a:bodyPr vert="horz" lIns="93496" tIns="46748" rIns="93496" bIns="46748" rtlCol="0"/>
          <a:lstStyle>
            <a:lvl1pPr algn="r">
              <a:defRPr sz="1200"/>
            </a:lvl1pPr>
          </a:lstStyle>
          <a:p>
            <a:fld id="{F6F50375-8364-AD40-8447-A72572E480DE}" type="datetimeFigureOut">
              <a:rPr lang="en-US" smtClean="0"/>
              <a:t>1/2/2024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56414" cy="467071"/>
          </a:xfrm>
          <a:prstGeom prst="rect">
            <a:avLst/>
          </a:prstGeom>
        </p:spPr>
        <p:txBody>
          <a:bodyPr vert="horz" lIns="93496" tIns="46748" rIns="93496" bIns="4674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1"/>
            <a:ext cx="3056414" cy="467071"/>
          </a:xfrm>
          <a:prstGeom prst="rect">
            <a:avLst/>
          </a:prstGeom>
        </p:spPr>
        <p:txBody>
          <a:bodyPr vert="horz" lIns="93496" tIns="46748" rIns="93496" bIns="46748" rtlCol="0" anchor="b"/>
          <a:lstStyle>
            <a:lvl1pPr algn="r">
              <a:defRPr sz="1200"/>
            </a:lvl1pPr>
          </a:lstStyle>
          <a:p>
            <a:fld id="{6329D123-4B8D-3443-837E-E8522ACE1F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49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56414" cy="467072"/>
          </a:xfrm>
          <a:prstGeom prst="rect">
            <a:avLst/>
          </a:prstGeom>
        </p:spPr>
        <p:txBody>
          <a:bodyPr vert="horz" lIns="93496" tIns="46748" rIns="93496" bIns="4674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1"/>
            <a:ext cx="3056414" cy="467072"/>
          </a:xfrm>
          <a:prstGeom prst="rect">
            <a:avLst/>
          </a:prstGeom>
        </p:spPr>
        <p:txBody>
          <a:bodyPr vert="horz" lIns="93496" tIns="46748" rIns="93496" bIns="46748" rtlCol="0"/>
          <a:lstStyle>
            <a:lvl1pPr algn="r">
              <a:defRPr sz="1200"/>
            </a:lvl1pPr>
          </a:lstStyle>
          <a:p>
            <a:fld id="{A37B04EA-542E-CD44-82F2-64138D7E98CF}" type="datetimeFigureOut">
              <a:rPr lang="en-US" smtClean="0"/>
              <a:t>1/2/2024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3638"/>
            <a:ext cx="4189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6" tIns="46748" rIns="93496" bIns="4674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6" tIns="46748" rIns="93496" bIns="4674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56414" cy="467071"/>
          </a:xfrm>
          <a:prstGeom prst="rect">
            <a:avLst/>
          </a:prstGeom>
        </p:spPr>
        <p:txBody>
          <a:bodyPr vert="horz" lIns="93496" tIns="46748" rIns="93496" bIns="4674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1"/>
            <a:ext cx="3056414" cy="467071"/>
          </a:xfrm>
          <a:prstGeom prst="rect">
            <a:avLst/>
          </a:prstGeom>
        </p:spPr>
        <p:txBody>
          <a:bodyPr vert="horz" lIns="93496" tIns="46748" rIns="93496" bIns="46748" rtlCol="0" anchor="b"/>
          <a:lstStyle>
            <a:lvl1pPr algn="r">
              <a:defRPr sz="1200"/>
            </a:lvl1pPr>
          </a:lstStyle>
          <a:p>
            <a:fld id="{46E59792-F2D3-DE41-9C68-F7287CCDFB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1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Again welcome – again a special welcome to American Sentinel College of Nursing &amp; Health Sciences – Joined us in March.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59792-F2D3-DE41-9C68-F7287CCDFB9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93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Hours and hours of explaining – why wrong, what we will do to fix it, tracking what we do, is if fixed send response hope it is accepted</a:t>
            </a:r>
          </a:p>
          <a:p>
            <a:r>
              <a:rPr lang="en-US" dirty="0"/>
              <a:t> </a:t>
            </a:r>
            <a:r>
              <a:rPr lang="en-US" b="1" dirty="0"/>
              <a:t>PUBLICITY – what do students and parents and the COMMUNITY think.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59792-F2D3-DE41-9C68-F7287CCDFB9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875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QUESTION – Why should we have to prepare?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59792-F2D3-DE41-9C68-F7287CCDFB9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47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many?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59792-F2D3-DE41-9C68-F7287CCDFB9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021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21474" y="4549205"/>
            <a:ext cx="5677739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F6831F"/>
                </a:solidFill>
                <a:latin typeface="Newslab" charset="0"/>
                <a:ea typeface="Newslab" charset="0"/>
                <a:cs typeface="Newslab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622" y="3219668"/>
            <a:ext cx="1104872" cy="917043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 userDrawn="1"/>
        </p:nvSpPr>
        <p:spPr>
          <a:xfrm>
            <a:off x="230904" y="204252"/>
            <a:ext cx="8658880" cy="6420633"/>
          </a:xfrm>
          <a:prstGeom prst="round2DiagRect">
            <a:avLst>
              <a:gd name="adj1" fmla="val 5144"/>
              <a:gd name="adj2" fmla="val 0"/>
            </a:avLst>
          </a:prstGeom>
          <a:noFill/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8312"/>
            <a:ext cx="9144000" cy="1764014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6" name="Rectangle 5"/>
          <p:cNvSpPr/>
          <p:nvPr userDrawn="1"/>
        </p:nvSpPr>
        <p:spPr>
          <a:xfrm>
            <a:off x="0" y="-4730"/>
            <a:ext cx="9144000" cy="1193042"/>
          </a:xfrm>
          <a:prstGeom prst="rect">
            <a:avLst/>
          </a:prstGeom>
          <a:solidFill>
            <a:srgbClr val="642B4F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2952326"/>
            <a:ext cx="9144000" cy="1407654"/>
          </a:xfrm>
          <a:prstGeom prst="rect">
            <a:avLst/>
          </a:prstGeom>
          <a:solidFill>
            <a:srgbClr val="F6831F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7200" y="3141551"/>
            <a:ext cx="8229600" cy="982397"/>
          </a:xfrm>
        </p:spPr>
        <p:txBody>
          <a:bodyPr>
            <a:normAutofit/>
          </a:bodyPr>
          <a:lstStyle>
            <a:lvl1pPr algn="ctr">
              <a:defRPr sz="4000" b="1" i="0">
                <a:latin typeface="Newslab" charset="0"/>
                <a:ea typeface="Newslab" charset="0"/>
                <a:cs typeface="Newslab" charset="0"/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961" y="5889801"/>
            <a:ext cx="2044931" cy="896624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7200" y="6357429"/>
            <a:ext cx="2116138" cy="28599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642B4F"/>
                </a:solidFill>
              </a:defRPr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tabLst/>
              <a:defRPr/>
            </a:pPr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4253"/>
            <a:ext cx="7012236" cy="982397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642B4F"/>
                </a:solidFill>
                <a:latin typeface="Newslab" charset="0"/>
                <a:ea typeface="Newslab" charset="0"/>
                <a:cs typeface="Newslab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476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4253"/>
            <a:ext cx="6802916" cy="982397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642B4F"/>
                </a:solidFill>
                <a:latin typeface="Newslab" charset="0"/>
                <a:ea typeface="Newslab" charset="0"/>
                <a:cs typeface="Newslab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613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ctr">
            <a:normAutofit/>
          </a:bodyPr>
          <a:lstStyle>
            <a:lvl1pPr algn="l">
              <a:defRPr sz="1600" b="1">
                <a:solidFill>
                  <a:srgbClr val="642B4F"/>
                </a:solidFill>
                <a:latin typeface="Newslab" charset="0"/>
                <a:ea typeface="Newslab" charset="0"/>
                <a:cs typeface="Newslab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6067" y="273050"/>
            <a:ext cx="4235909" cy="5853113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6831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214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642B4F"/>
                </a:solidFill>
                <a:latin typeface="Newslab" charset="0"/>
                <a:ea typeface="Newslab" charset="0"/>
                <a:cs typeface="Newslab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1" y="1498293"/>
            <a:ext cx="7513504" cy="32292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F6831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3286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4253"/>
            <a:ext cx="7374835" cy="982397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642B4F"/>
                </a:solidFill>
                <a:latin typeface="Newslab" charset="0"/>
                <a:ea typeface="Newslab" charset="0"/>
                <a:cs typeface="Newslab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63040"/>
            <a:ext cx="2057400" cy="4663123"/>
          </a:xfrm>
        </p:spPr>
        <p:txBody>
          <a:bodyPr vert="eaVert"/>
          <a:lstStyle>
            <a:lvl1pPr>
              <a:defRPr>
                <a:solidFill>
                  <a:srgbClr val="642B4F"/>
                </a:solidFill>
                <a:latin typeface="Newslab" charset="0"/>
                <a:ea typeface="Newslab" charset="0"/>
                <a:cs typeface="Newslab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63040"/>
            <a:ext cx="6019800" cy="466312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21474" y="4549205"/>
            <a:ext cx="5677739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F6831F"/>
                </a:solidFill>
                <a:latin typeface="Newslab" charset="0"/>
                <a:ea typeface="Newslab" charset="0"/>
                <a:cs typeface="Newslab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622" y="3219668"/>
            <a:ext cx="1104872" cy="917043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 userDrawn="1"/>
        </p:nvSpPr>
        <p:spPr>
          <a:xfrm>
            <a:off x="230904" y="204252"/>
            <a:ext cx="8658880" cy="6420633"/>
          </a:xfrm>
          <a:prstGeom prst="round2DiagRect">
            <a:avLst>
              <a:gd name="adj1" fmla="val 5144"/>
              <a:gd name="adj2" fmla="val 0"/>
            </a:avLst>
          </a:prstGeom>
          <a:noFill/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193042"/>
          </a:xfrm>
          <a:prstGeom prst="rect">
            <a:avLst/>
          </a:prstGeom>
          <a:solidFill>
            <a:srgbClr val="642B4F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2952326"/>
            <a:ext cx="9144000" cy="1407654"/>
          </a:xfrm>
          <a:prstGeom prst="rect">
            <a:avLst/>
          </a:prstGeom>
          <a:solidFill>
            <a:srgbClr val="F6831F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7200" y="3138240"/>
            <a:ext cx="8229600" cy="982397"/>
          </a:xfrm>
        </p:spPr>
        <p:txBody>
          <a:bodyPr>
            <a:normAutofit/>
          </a:bodyPr>
          <a:lstStyle>
            <a:lvl1pPr algn="ctr">
              <a:defRPr sz="4000" b="1" i="0">
                <a:latin typeface="Newslab" charset="0"/>
                <a:ea typeface="Newslab" charset="0"/>
                <a:cs typeface="Newslab" charset="0"/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961" y="5889801"/>
            <a:ext cx="2044931" cy="896624"/>
          </a:xfrm>
          <a:prstGeom prst="rect">
            <a:avLst/>
          </a:prstGeom>
        </p:spPr>
      </p:pic>
      <p:sp>
        <p:nvSpPr>
          <p:cNvPr id="15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035431" y="1193041"/>
            <a:ext cx="3040299" cy="1756919"/>
          </a:xfrm>
        </p:spPr>
        <p:txBody>
          <a:bodyPr anchor="ctr">
            <a:normAutofit/>
          </a:bodyPr>
          <a:lstStyle>
            <a:lvl1pPr algn="ctr"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75731" y="1193039"/>
            <a:ext cx="3068270" cy="1756921"/>
          </a:xfrm>
        </p:spPr>
        <p:txBody>
          <a:bodyPr anchor="ctr">
            <a:normAutofit/>
          </a:bodyPr>
          <a:lstStyle>
            <a:lvl1pPr algn="ctr"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1193040"/>
            <a:ext cx="3035431" cy="1752602"/>
          </a:xfrm>
        </p:spPr>
        <p:txBody>
          <a:bodyPr anchor="ctr">
            <a:normAutofit/>
          </a:bodyPr>
          <a:lstStyle>
            <a:lvl1pPr algn="ctr"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6357429"/>
            <a:ext cx="2116138" cy="28599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642B4F"/>
                </a:solidFill>
              </a:defRPr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tabLst/>
              <a:defRPr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117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4921" y="657432"/>
            <a:ext cx="7005363" cy="487583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F6831F"/>
                </a:solidFill>
                <a:latin typeface="Newslab" charset="0"/>
                <a:ea typeface="Newslab" charset="0"/>
                <a:cs typeface="Newslab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622" y="3219668"/>
            <a:ext cx="1104872" cy="917043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364921" y="196738"/>
            <a:ext cx="7005363" cy="564435"/>
          </a:xfrm>
        </p:spPr>
        <p:txBody>
          <a:bodyPr>
            <a:normAutofit/>
          </a:bodyPr>
          <a:lstStyle>
            <a:lvl1pPr algn="l">
              <a:defRPr sz="2800" b="1" i="0" baseline="0">
                <a:solidFill>
                  <a:srgbClr val="642B4F"/>
                </a:solidFill>
                <a:latin typeface="Newslab" charset="0"/>
                <a:ea typeface="Newslab" charset="0"/>
                <a:cs typeface="Newslab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365125" y="1539875"/>
            <a:ext cx="8515830" cy="45484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622" y="3219668"/>
            <a:ext cx="1104872" cy="917043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364921" y="196738"/>
            <a:ext cx="7005363" cy="564435"/>
          </a:xfrm>
        </p:spPr>
        <p:txBody>
          <a:bodyPr>
            <a:normAutofit/>
          </a:bodyPr>
          <a:lstStyle>
            <a:lvl1pPr algn="l">
              <a:defRPr sz="2800" b="1" i="0" baseline="0">
                <a:solidFill>
                  <a:srgbClr val="642B4F"/>
                </a:solidFill>
                <a:latin typeface="Newslab" charset="0"/>
                <a:ea typeface="Newslab" charset="0"/>
                <a:cs typeface="Newslab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365125" y="1539875"/>
            <a:ext cx="8515830" cy="45484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4921" y="657432"/>
            <a:ext cx="7005363" cy="487583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F6831F"/>
                </a:solidFill>
                <a:latin typeface="Newslab" charset="0"/>
                <a:ea typeface="Newslab" charset="0"/>
                <a:cs typeface="Newslab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622" y="3219668"/>
            <a:ext cx="1104872" cy="917043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364921" y="196738"/>
            <a:ext cx="7005363" cy="564435"/>
          </a:xfrm>
        </p:spPr>
        <p:txBody>
          <a:bodyPr>
            <a:normAutofit/>
          </a:bodyPr>
          <a:lstStyle>
            <a:lvl1pPr algn="l">
              <a:defRPr sz="2800" b="1" i="0" baseline="0">
                <a:solidFill>
                  <a:srgbClr val="642B4F"/>
                </a:solidFill>
                <a:latin typeface="Newslab" charset="0"/>
                <a:ea typeface="Newslab" charset="0"/>
                <a:cs typeface="Newslab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 hasCustomPrompt="1"/>
          </p:nvPr>
        </p:nvSpPr>
        <p:spPr>
          <a:xfrm>
            <a:off x="364921" y="196738"/>
            <a:ext cx="7005363" cy="564435"/>
          </a:xfrm>
        </p:spPr>
        <p:txBody>
          <a:bodyPr>
            <a:normAutofit/>
          </a:bodyPr>
          <a:lstStyle>
            <a:lvl1pPr algn="l">
              <a:defRPr sz="2800" b="1" i="0" baseline="0">
                <a:solidFill>
                  <a:srgbClr val="642B4F"/>
                </a:solidFill>
                <a:latin typeface="Newslab" charset="0"/>
                <a:ea typeface="Newslab" charset="0"/>
                <a:cs typeface="Newslab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50671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7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55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655982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642B4F"/>
                </a:solidFill>
                <a:latin typeface="Newslab" charset="0"/>
                <a:ea typeface="Newslab" charset="0"/>
                <a:cs typeface="Newslab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6831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896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1" y="6555594"/>
            <a:ext cx="9144001" cy="302405"/>
          </a:xfrm>
          <a:prstGeom prst="rect">
            <a:avLst/>
          </a:prstGeom>
          <a:solidFill>
            <a:srgbClr val="642B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4253"/>
            <a:ext cx="8229600" cy="98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6652"/>
            <a:ext cx="8229600" cy="4866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" y="0"/>
            <a:ext cx="9144001" cy="1227634"/>
          </a:xfrm>
          <a:prstGeom prst="rect">
            <a:avLst/>
          </a:prstGeom>
          <a:solidFill>
            <a:srgbClr val="C8C8C8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1" y="1227634"/>
            <a:ext cx="9144001" cy="139970"/>
          </a:xfrm>
          <a:prstGeom prst="rect">
            <a:avLst/>
          </a:prstGeom>
          <a:solidFill>
            <a:srgbClr val="F6831F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10" y="78374"/>
            <a:ext cx="962190" cy="10985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434305" y="6583685"/>
            <a:ext cx="731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DF6D323-EB74-F94D-88BE-D59C15B5AC65}" type="slidenum">
              <a:rPr lang="en-US" sz="1000" smtClean="0">
                <a:solidFill>
                  <a:srgbClr val="F6831F"/>
                </a:solidFill>
                <a:latin typeface="Newslab" charset="0"/>
                <a:ea typeface="Newslab" charset="0"/>
                <a:cs typeface="Newslab" charset="0"/>
              </a:rPr>
              <a:t>‹#›</a:t>
            </a:fld>
            <a:endParaRPr lang="en-US" sz="1000" dirty="0">
              <a:solidFill>
                <a:srgbClr val="F6831F"/>
              </a:solidFill>
              <a:latin typeface="Newslab" charset="0"/>
              <a:ea typeface="Newslab" charset="0"/>
              <a:cs typeface="Newsla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82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63" r:id="rId4"/>
    <p:sldLayoutId id="2147483664" r:id="rId5"/>
    <p:sldLayoutId id="2147483654" r:id="rId6"/>
    <p:sldLayoutId id="2147483655" r:id="rId7"/>
    <p:sldLayoutId id="2147483662" r:id="rId8"/>
    <p:sldLayoutId id="2147483651" r:id="rId9"/>
    <p:sldLayoutId id="2147483652" r:id="rId10"/>
    <p:sldLayoutId id="2147483653" r:id="rId11"/>
    <p:sldLayoutId id="2147483656" r:id="rId12"/>
    <p:sldLayoutId id="2147483657" r:id="rId13"/>
    <p:sldLayoutId id="2147483665" r:id="rId14"/>
    <p:sldLayoutId id="2147483666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Lato Regular"/>
          <a:ea typeface="+mj-ea"/>
          <a:cs typeface="Lato Regular"/>
        </a:defRPr>
      </a:lvl1pPr>
    </p:titleStyle>
    <p:bodyStyle>
      <a:lvl1pPr marL="230188" indent="-230188" algn="l" defTabSz="457200" rtl="0" eaLnBrk="1" latinLnBrk="0" hangingPunct="1">
        <a:spcBef>
          <a:spcPct val="20000"/>
        </a:spcBef>
        <a:buClr>
          <a:srgbClr val="F6831F"/>
        </a:buClr>
        <a:buFont typeface="Arial"/>
        <a:buChar char="•"/>
        <a:defRPr sz="2800" kern="1200">
          <a:solidFill>
            <a:srgbClr val="642B4F"/>
          </a:solidFill>
          <a:latin typeface="Newslab" charset="0"/>
          <a:ea typeface="Newslab" charset="0"/>
          <a:cs typeface="Newslab" charset="0"/>
        </a:defRPr>
      </a:lvl1pPr>
      <a:lvl2pPr marL="630238" indent="-227013" algn="l" defTabSz="457200" rtl="0" eaLnBrk="1" latinLnBrk="0" hangingPunct="1">
        <a:spcBef>
          <a:spcPct val="20000"/>
        </a:spcBef>
        <a:buClr>
          <a:srgbClr val="F6831F"/>
        </a:buClr>
        <a:buFont typeface="Arial"/>
        <a:buChar char="–"/>
        <a:defRPr sz="2400" kern="1200">
          <a:solidFill>
            <a:srgbClr val="F6831F"/>
          </a:solidFill>
          <a:latin typeface="Newslab" charset="0"/>
          <a:ea typeface="Newslab" charset="0"/>
          <a:cs typeface="Newslab" charset="0"/>
        </a:defRPr>
      </a:lvl2pPr>
      <a:lvl3pPr marL="968375" indent="-169863" algn="l" defTabSz="457200" rtl="0" eaLnBrk="1" latinLnBrk="0" hangingPunct="1">
        <a:spcBef>
          <a:spcPct val="20000"/>
        </a:spcBef>
        <a:buClr>
          <a:srgbClr val="F6831F"/>
        </a:buClr>
        <a:buFont typeface="Arial"/>
        <a:buChar char="•"/>
        <a:defRPr sz="2000" kern="1200">
          <a:solidFill>
            <a:srgbClr val="F6831F"/>
          </a:solidFill>
          <a:latin typeface="Newslab" charset="0"/>
          <a:ea typeface="Newslab" charset="0"/>
          <a:cs typeface="Newslab" charset="0"/>
        </a:defRPr>
      </a:lvl3pPr>
      <a:lvl4pPr marL="1431925" indent="-228600" algn="l" defTabSz="457200" rtl="0" eaLnBrk="1" latinLnBrk="0" hangingPunct="1">
        <a:spcBef>
          <a:spcPct val="20000"/>
        </a:spcBef>
        <a:buClr>
          <a:srgbClr val="F6831F"/>
        </a:buClr>
        <a:buFont typeface="Arial"/>
        <a:buChar char="–"/>
        <a:tabLst/>
        <a:defRPr sz="1800" kern="1200">
          <a:solidFill>
            <a:srgbClr val="F6831F"/>
          </a:solidFill>
          <a:latin typeface="Newslab" charset="0"/>
          <a:ea typeface="Newslab" charset="0"/>
          <a:cs typeface="Newslab" charset="0"/>
        </a:defRPr>
      </a:lvl4pPr>
      <a:lvl5pPr marL="1825625" indent="-228600" algn="l" defTabSz="457200" rtl="0" eaLnBrk="1" latinLnBrk="0" hangingPunct="1">
        <a:spcBef>
          <a:spcPct val="20000"/>
        </a:spcBef>
        <a:buClr>
          <a:srgbClr val="F6831F"/>
        </a:buClr>
        <a:buFont typeface="Arial"/>
        <a:buChar char="»"/>
        <a:defRPr sz="1800" kern="1200">
          <a:solidFill>
            <a:srgbClr val="F6831F"/>
          </a:solidFill>
          <a:latin typeface="Newslab" charset="0"/>
          <a:ea typeface="Newslab" charset="0"/>
          <a:cs typeface="Newslab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app.powerbi.com/links/SOWjRvhk1U?ctid=60e34a34-0d2d-47d6-b05c-6f468fa4cfc6&amp;pbi_source=linkShare" TargetMode="External"/><Relationship Id="rId3" Type="http://schemas.openxmlformats.org/officeDocument/2006/relationships/hyperlink" Target="https://app.powerbi.com/links/G-yoEcvkOb?ctid=60e34a34-0d2d-47d6-b05c-6f468fa4cfc6&amp;pbi_source=linkShare" TargetMode="External"/><Relationship Id="rId7" Type="http://schemas.openxmlformats.org/officeDocument/2006/relationships/hyperlink" Target="https://app.powerbi.com/links/PAp7hELmvu?ctid=60e34a34-0d2d-47d6-b05c-6f468fa4cfc6&amp;pbi_source=linkShare" TargetMode="External"/><Relationship Id="rId2" Type="http://schemas.openxmlformats.org/officeDocument/2006/relationships/hyperlink" Target="https://app.powerbi.com/links/X244bvDkgm?ctid=60e34a34-0d2d-47d6-b05c-6f468fa4cfc6&amp;pbi_source=linkShare&amp;bookmarkGuid=0d1189f1-fed5-418b-a50c-9f31f46269fc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app.powerbi.com/links/_FEz7qVcNz?ctid=60e34a34-0d2d-47d6-b05c-6f468fa4cfc6&amp;pbi_source=linkShare" TargetMode="External"/><Relationship Id="rId5" Type="http://schemas.openxmlformats.org/officeDocument/2006/relationships/hyperlink" Target="https://app.powerbi.com/links/EkIgRycIAR?ctid=60e34a34-0d2d-47d6-b05c-6f468fa4cfc6&amp;pbi_source=linkShare&amp;bookmarkGuid=811d053d-de27-4225-9c2b-ff6cd0626318" TargetMode="External"/><Relationship Id="rId4" Type="http://schemas.openxmlformats.org/officeDocument/2006/relationships/hyperlink" Target="https://app.powerbi.com/links/HcVtcUsGD4?ctid=60e34a34-0d2d-47d6-b05c-6f468fa4cfc6&amp;pbi_source=linkShar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0988"/>
            <a:ext cx="8229600" cy="532960"/>
          </a:xfrm>
        </p:spPr>
        <p:txBody>
          <a:bodyPr>
            <a:noAutofit/>
          </a:bodyPr>
          <a:lstStyle/>
          <a:p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January 2024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6ADA5C5-F2AE-3406-E8F3-8EFBE55229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Total University Effort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2984033E-F581-AA5A-0D3B-A67E764BFC78}"/>
              </a:ext>
            </a:extLst>
          </p:cNvPr>
          <p:cNvSpPr txBox="1">
            <a:spLocks/>
          </p:cNvSpPr>
          <p:nvPr/>
        </p:nvSpPr>
        <p:spPr>
          <a:xfrm>
            <a:off x="457200" y="3141551"/>
            <a:ext cx="8229600" cy="982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Newslab" charset="0"/>
                <a:ea typeface="Newslab" charset="0"/>
                <a:cs typeface="Newslab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Academic Affairs Professional Development Regulatory Preparation</a:t>
            </a:r>
          </a:p>
        </p:txBody>
      </p:sp>
    </p:spTree>
    <p:extLst>
      <p:ext uri="{BB962C8B-B14F-4D97-AF65-F5344CB8AC3E}">
        <p14:creationId xmlns:p14="http://schemas.microsoft.com/office/powerpoint/2010/main" val="117812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A73016-DD7F-918D-24DE-133A40C93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4253"/>
            <a:ext cx="7012236" cy="982397"/>
          </a:xfrm>
        </p:spPr>
        <p:txBody>
          <a:bodyPr anchor="ctr">
            <a:normAutofit/>
          </a:bodyPr>
          <a:lstStyle/>
          <a:p>
            <a:r>
              <a:rPr lang="en-US" dirty="0"/>
              <a:t>Advisory Board / Industry Feedback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E8279E-5B78-4C6D-DC50-5EDB55F32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/>
              <a:t>Review the feedback from the board members</a:t>
            </a:r>
          </a:p>
          <a:p>
            <a:pPr>
              <a:lnSpc>
                <a:spcPct val="90000"/>
              </a:lnSpc>
            </a:pPr>
            <a:endParaRPr lang="en-US" sz="2600"/>
          </a:p>
          <a:p>
            <a:pPr>
              <a:lnSpc>
                <a:spcPct val="90000"/>
              </a:lnSpc>
            </a:pPr>
            <a:r>
              <a:rPr lang="en-US" sz="2600"/>
              <a:t>What feedback was provided?</a:t>
            </a:r>
          </a:p>
          <a:p>
            <a:pPr>
              <a:lnSpc>
                <a:spcPct val="90000"/>
              </a:lnSpc>
            </a:pPr>
            <a:endParaRPr lang="en-US" sz="2600"/>
          </a:p>
          <a:p>
            <a:pPr>
              <a:lnSpc>
                <a:spcPct val="90000"/>
              </a:lnSpc>
            </a:pPr>
            <a:r>
              <a:rPr lang="en-US" sz="2600"/>
              <a:t>What feedback was implemented?</a:t>
            </a:r>
          </a:p>
          <a:p>
            <a:pPr>
              <a:lnSpc>
                <a:spcPct val="90000"/>
              </a:lnSpc>
            </a:pPr>
            <a:endParaRPr lang="en-US" sz="2600"/>
          </a:p>
          <a:p>
            <a:pPr>
              <a:lnSpc>
                <a:spcPct val="90000"/>
              </a:lnSpc>
            </a:pPr>
            <a:r>
              <a:rPr lang="en-US" sz="2600"/>
              <a:t>What is occurring in the industry?</a:t>
            </a:r>
          </a:p>
        </p:txBody>
      </p:sp>
      <p:pic>
        <p:nvPicPr>
          <p:cNvPr id="6" name="Picture 5" descr="Blank speech balloons">
            <a:extLst>
              <a:ext uri="{FF2B5EF4-FFF2-40B4-BE49-F238E27FC236}">
                <a16:creationId xmlns:a16="http://schemas.microsoft.com/office/drawing/2014/main" id="{E42AD7C4-0ACC-BFD9-2B76-A7B87E3389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25" r="19913" b="-1"/>
          <a:stretch/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8969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7227CC-4437-D903-9387-3C214F101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21" y="196738"/>
            <a:ext cx="7005363" cy="564435"/>
          </a:xfrm>
        </p:spPr>
        <p:txBody>
          <a:bodyPr anchor="ctr">
            <a:normAutofit/>
          </a:bodyPr>
          <a:lstStyle/>
          <a:p>
            <a:r>
              <a:rPr lang="en-US" dirty="0"/>
              <a:t>Answering Questions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BA1CED4A-0800-B606-0FDE-5AE6BBD6DF7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50351618"/>
              </p:ext>
            </p:extLst>
          </p:nvPr>
        </p:nvGraphicFramePr>
        <p:xfrm>
          <a:off x="365125" y="1539875"/>
          <a:ext cx="8515830" cy="4548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5657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21FA7-1B48-9F33-7D0C-E527FAE1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21" y="196738"/>
            <a:ext cx="7005363" cy="564435"/>
          </a:xfrm>
        </p:spPr>
        <p:txBody>
          <a:bodyPr anchor="ctr">
            <a:normAutofit/>
          </a:bodyPr>
          <a:lstStyle/>
          <a:p>
            <a:r>
              <a:rPr lang="en-US" dirty="0"/>
              <a:t>NECHE Reaffirmation Cycle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2E4E252-79E9-3ECE-ACF5-E115AAD6C3A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61762153"/>
              </p:ext>
            </p:extLst>
          </p:nvPr>
        </p:nvGraphicFramePr>
        <p:xfrm>
          <a:off x="365125" y="1539875"/>
          <a:ext cx="8515830" cy="4548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7597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E25EA-BB60-4B0E-A2B6-D12D7757B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4253"/>
            <a:ext cx="7012236" cy="982397"/>
          </a:xfrm>
        </p:spPr>
        <p:txBody>
          <a:bodyPr anchor="ctr">
            <a:normAutofit/>
          </a:bodyPr>
          <a:lstStyle/>
          <a:p>
            <a:r>
              <a:rPr lang="en-US"/>
              <a:t>NECHE Site Visit – What to Expect</a:t>
            </a:r>
          </a:p>
        </p:txBody>
      </p:sp>
      <p:pic>
        <p:nvPicPr>
          <p:cNvPr id="4" name="Content Placeholder 3" descr="Close up of an olive branch on a sunset">
            <a:extLst>
              <a:ext uri="{FF2B5EF4-FFF2-40B4-BE49-F238E27FC236}">
                <a16:creationId xmlns:a16="http://schemas.microsoft.com/office/drawing/2014/main" id="{C5249937-37DE-DB36-4706-34C2509C46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15588"/>
            <a:ext cx="4038600" cy="2695187"/>
          </a:xfr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5C59589-3F4D-70BD-3182-E0C6A35FBC3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19251463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3779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4253"/>
            <a:ext cx="7012236" cy="982397"/>
          </a:xfrm>
        </p:spPr>
        <p:txBody>
          <a:bodyPr anchor="ctr">
            <a:normAutofit/>
          </a:bodyPr>
          <a:lstStyle/>
          <a:p>
            <a:r>
              <a:rPr lang="en-US" dirty="0"/>
              <a:t>Cost of Non-Compliance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516" r="25514" b="-1"/>
          <a:stretch/>
        </p:blipFill>
        <p:spPr>
          <a:xfrm>
            <a:off x="457200" y="1600200"/>
            <a:ext cx="4038600" cy="4525963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Requests for Additional Information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Hours Writing Responses (Time)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Warnings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Probation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Show Cause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Withdrawal of Accreditation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   (Institution Most Likely Closes)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>
                <a:highlight>
                  <a:srgbClr val="FFFF00"/>
                </a:highlight>
              </a:rPr>
              <a:t>Public Disclosure of Negative Actions  Includes Notifying Current and Perspective Students</a:t>
            </a:r>
          </a:p>
        </p:txBody>
      </p:sp>
    </p:spTree>
    <p:extLst>
      <p:ext uri="{BB962C8B-B14F-4D97-AF65-F5344CB8AC3E}">
        <p14:creationId xmlns:p14="http://schemas.microsoft.com/office/powerpoint/2010/main" val="206298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4921" y="196738"/>
            <a:ext cx="7005363" cy="56443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/>
              <a:t>Areas That Create Issues</a:t>
            </a:r>
            <a:br>
              <a:rPr lang="en-US" sz="1500"/>
            </a:br>
            <a:r>
              <a:rPr lang="en-US" sz="1500" i="1" u="sng"/>
              <a:t>What can YOU do?</a:t>
            </a:r>
            <a:endParaRPr lang="en-US" sz="150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3549CC99-DCD5-3DA2-3F1D-74CB61A9D48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64585607"/>
              </p:ext>
            </p:extLst>
          </p:nvPr>
        </p:nvGraphicFramePr>
        <p:xfrm>
          <a:off x="365125" y="1539875"/>
          <a:ext cx="8515830" cy="4548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9468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Accreditation Visit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How many areas of non-compliance are acceptable?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867" y="4229100"/>
            <a:ext cx="3488265" cy="185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95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4921" y="196738"/>
            <a:ext cx="7005363" cy="800212"/>
          </a:xfrm>
        </p:spPr>
        <p:txBody>
          <a:bodyPr>
            <a:noAutofit/>
          </a:bodyPr>
          <a:lstStyle/>
          <a:p>
            <a:r>
              <a:rPr lang="en-US" sz="3200" dirty="0"/>
              <a:t>Number of Areas of Non-Compliance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49808" y="1773936"/>
            <a:ext cx="7900416" cy="435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35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99717-479E-7B43-1284-8D36BEFF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21" y="196738"/>
            <a:ext cx="7005363" cy="564435"/>
          </a:xfrm>
        </p:spPr>
        <p:txBody>
          <a:bodyPr anchor="ctr">
            <a:normAutofit/>
          </a:bodyPr>
          <a:lstStyle/>
          <a:p>
            <a:r>
              <a:rPr lang="en-US" dirty="0"/>
              <a:t>Reach Out with Questions and for Assistance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236E18-E564-D707-93AE-68C2D8342FD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94392422"/>
              </p:ext>
            </p:extLst>
          </p:nvPr>
        </p:nvGraphicFramePr>
        <p:xfrm>
          <a:off x="365125" y="1539875"/>
          <a:ext cx="8515830" cy="4548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1867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0A238-DBEB-EAEF-B9A1-0C7FC1602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4253"/>
            <a:ext cx="7012236" cy="982397"/>
          </a:xfrm>
        </p:spPr>
        <p:txBody>
          <a:bodyPr anchor="ctr"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9058E-78F5-5FF4-7D32-487CE492EF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Understand the Triad of Accreditation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Being Prepared for a Visit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Answering Questions</a:t>
            </a:r>
          </a:p>
        </p:txBody>
      </p:sp>
      <p:pic>
        <p:nvPicPr>
          <p:cNvPr id="5" name="Picture 4" descr="Hourglass and a calendar">
            <a:extLst>
              <a:ext uri="{FF2B5EF4-FFF2-40B4-BE49-F238E27FC236}">
                <a16:creationId xmlns:a16="http://schemas.microsoft.com/office/drawing/2014/main" id="{54197E59-E4CB-147E-D36E-BE3D97D2A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14"/>
          <a:stretch/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4646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F108972-4686-FAA9-5582-8F1631518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921" y="657432"/>
            <a:ext cx="7005363" cy="487583"/>
          </a:xfrm>
        </p:spPr>
        <p:txBody>
          <a:bodyPr>
            <a:normAutofit/>
          </a:bodyPr>
          <a:lstStyle/>
          <a:p>
            <a:r>
              <a:rPr lang="en-US" dirty="0"/>
              <a:t>US Department of Education, Accreditor, State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F25C08-268E-C087-4223-27953E73C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21" y="196738"/>
            <a:ext cx="7005363" cy="564435"/>
          </a:xfrm>
        </p:spPr>
        <p:txBody>
          <a:bodyPr anchor="ctr">
            <a:normAutofit/>
          </a:bodyPr>
          <a:lstStyle/>
          <a:p>
            <a:r>
              <a:rPr lang="en-US" dirty="0"/>
              <a:t>The Accreditation Triad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152BCBA-5F6B-D6EF-E463-A4B230881FC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36720689"/>
              </p:ext>
            </p:extLst>
          </p:nvPr>
        </p:nvGraphicFramePr>
        <p:xfrm>
          <a:off x="365125" y="1539875"/>
          <a:ext cx="8515350" cy="4548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7053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E6BDE-0912-B17F-36D6-645220FE6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The Accreditation Triad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22BED-B052-579B-6099-774DD5FFC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624182"/>
            <a:ext cx="4038600" cy="3501981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State</a:t>
            </a:r>
          </a:p>
          <a:p>
            <a:pPr lvl="1"/>
            <a:endParaRPr lang="en-US" sz="2600" dirty="0">
              <a:solidFill>
                <a:srgbClr val="642B4F"/>
              </a:solidFill>
            </a:endParaRPr>
          </a:p>
          <a:p>
            <a:pPr lvl="1"/>
            <a:r>
              <a:rPr lang="en-US" sz="2600" dirty="0">
                <a:solidFill>
                  <a:srgbClr val="642B4F"/>
                </a:solidFill>
              </a:rPr>
              <a:t>Responsible for Consumer Protection</a:t>
            </a:r>
          </a:p>
          <a:p>
            <a:pPr lvl="1"/>
            <a:endParaRPr lang="en-US" sz="2600" dirty="0">
              <a:solidFill>
                <a:srgbClr val="642B4F"/>
              </a:solidFill>
            </a:endParaRPr>
          </a:p>
          <a:p>
            <a:pPr lvl="1"/>
            <a:r>
              <a:rPr lang="en-US" sz="2600" dirty="0">
                <a:solidFill>
                  <a:srgbClr val="642B4F"/>
                </a:solidFill>
              </a:rPr>
              <a:t>Approves New Schools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538F9BC-2EFE-2FB0-784F-7EBD3E57D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624182"/>
            <a:ext cx="4038600" cy="3501981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2800" dirty="0">
                <a:solidFill>
                  <a:srgbClr val="642B4F"/>
                </a:solidFill>
              </a:rPr>
              <a:t>Approves New Programs</a:t>
            </a:r>
          </a:p>
          <a:p>
            <a:pPr lvl="1"/>
            <a:endParaRPr lang="en-US" sz="2800" dirty="0">
              <a:solidFill>
                <a:srgbClr val="642B4F"/>
              </a:solidFill>
            </a:endParaRPr>
          </a:p>
          <a:p>
            <a:pPr lvl="1"/>
            <a:r>
              <a:rPr lang="en-US" sz="2800" dirty="0">
                <a:solidFill>
                  <a:srgbClr val="642B4F"/>
                </a:solidFill>
              </a:rPr>
              <a:t>Approves Substantive Changes</a:t>
            </a:r>
          </a:p>
          <a:p>
            <a:pPr lvl="1"/>
            <a:endParaRPr lang="en-US" sz="2800" dirty="0">
              <a:solidFill>
                <a:srgbClr val="642B4F"/>
              </a:solidFill>
            </a:endParaRPr>
          </a:p>
          <a:p>
            <a:pPr lvl="1"/>
            <a:r>
              <a:rPr lang="en-US" sz="2800" dirty="0">
                <a:solidFill>
                  <a:srgbClr val="642B4F"/>
                </a:solidFill>
              </a:rPr>
              <a:t>Renew License to Operate Annually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484FC2-B180-C680-FB3E-493D6296B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672" y="1595482"/>
            <a:ext cx="73056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31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F98C3-D5C4-40B0-EA7A-6B003B5CD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4253"/>
            <a:ext cx="7012236" cy="982397"/>
          </a:xfrm>
        </p:spPr>
        <p:txBody>
          <a:bodyPr anchor="ctr">
            <a:normAutofit/>
          </a:bodyPr>
          <a:lstStyle/>
          <a:p>
            <a:r>
              <a:rPr lang="en-US" dirty="0"/>
              <a:t>The Accreditation Triad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CEC48-A918-5B18-E617-AE26EEAC5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/>
              <a:t>Accreditor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642B4F"/>
                </a:solidFill>
              </a:rPr>
              <a:t>Responsible for the Quality of the Delivery of Education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642B4F"/>
                </a:solidFill>
              </a:rPr>
              <a:t>Grant of Accreditation typically is 10 years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642B4F"/>
                </a:solidFill>
              </a:rPr>
              <a:t> Post University current grant renewal is March 2024</a:t>
            </a:r>
          </a:p>
          <a:p>
            <a:pPr lvl="2">
              <a:lnSpc>
                <a:spcPct val="90000"/>
              </a:lnSpc>
            </a:pPr>
            <a:r>
              <a:rPr lang="en-US" sz="2400">
                <a:solidFill>
                  <a:srgbClr val="642B4F"/>
                </a:solidFill>
              </a:rPr>
              <a:t>Continuously accredited since 1972	</a:t>
            </a:r>
          </a:p>
          <a:p>
            <a:pPr lvl="1">
              <a:lnSpc>
                <a:spcPct val="90000"/>
              </a:lnSpc>
            </a:pPr>
            <a:endParaRPr lang="en-US">
              <a:solidFill>
                <a:srgbClr val="642B4F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034E35E-FF79-9628-953D-80E39527D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3045365"/>
            <a:ext cx="4038600" cy="163563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296113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1C89B-DDEB-2275-1CCB-A1AC46F3B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4253"/>
            <a:ext cx="7012236" cy="982397"/>
          </a:xfrm>
        </p:spPr>
        <p:txBody>
          <a:bodyPr anchor="ctr">
            <a:normAutofit/>
          </a:bodyPr>
          <a:lstStyle/>
          <a:p>
            <a:r>
              <a:rPr lang="en-US" dirty="0"/>
              <a:t>The Accreditation Triad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94567-1678-E348-C58F-9A9E9CD054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/>
              <a:t>US Department of Education</a:t>
            </a:r>
          </a:p>
          <a:p>
            <a:pPr lvl="1"/>
            <a:r>
              <a:rPr lang="en-US" sz="2800">
                <a:solidFill>
                  <a:srgbClr val="642B4F"/>
                </a:solidFill>
              </a:rPr>
              <a:t>Oversee Title IV / Financial Aid Process</a:t>
            </a:r>
          </a:p>
          <a:p>
            <a:pPr lvl="1"/>
            <a:r>
              <a:rPr lang="en-US" sz="2800">
                <a:solidFill>
                  <a:srgbClr val="642B4F"/>
                </a:solidFill>
              </a:rPr>
              <a:t>Certify schools to participate in Title IV Process</a:t>
            </a:r>
          </a:p>
        </p:txBody>
      </p:sp>
      <p:pic>
        <p:nvPicPr>
          <p:cNvPr id="4" name="Picture 2" descr="United States Department of Education - Wikipedia">
            <a:extLst>
              <a:ext uri="{FF2B5EF4-FFF2-40B4-BE49-F238E27FC236}">
                <a16:creationId xmlns:a16="http://schemas.microsoft.com/office/drawing/2014/main" id="{18D1EEC6-EFE1-AB4C-D685-AFCDDA13A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406426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6853C-9BB3-BE72-F832-32BAE2D47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Being prepared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62CD7-E710-B23C-1A2D-7A874EDF50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48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09B89-2350-1A6C-46C4-4F356770D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4253"/>
            <a:ext cx="7012236" cy="982397"/>
          </a:xfrm>
        </p:spPr>
        <p:txBody>
          <a:bodyPr anchor="ctr">
            <a:normAutofit/>
          </a:bodyPr>
          <a:lstStyle/>
          <a:p>
            <a:r>
              <a:rPr lang="en-US" dirty="0"/>
              <a:t>Tools and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3E672-8E9E-6AD2-4D24-124894941E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NECHE Standards of Accreditation</a:t>
            </a:r>
          </a:p>
          <a:p>
            <a:endParaRPr lang="en-US" dirty="0"/>
          </a:p>
          <a:p>
            <a:r>
              <a:rPr lang="en-US" dirty="0"/>
              <a:t>University Catalog</a:t>
            </a:r>
          </a:p>
          <a:p>
            <a:endParaRPr lang="en-US" dirty="0"/>
          </a:p>
          <a:p>
            <a:r>
              <a:rPr lang="en-US" dirty="0"/>
              <a:t>Student Handbook</a:t>
            </a:r>
          </a:p>
          <a:p>
            <a:endParaRPr lang="en-US" dirty="0"/>
          </a:p>
          <a:p>
            <a:r>
              <a:rPr lang="en-US" dirty="0"/>
              <a:t>Employee Handbook</a:t>
            </a:r>
          </a:p>
          <a:p>
            <a:endParaRPr lang="en-US" dirty="0"/>
          </a:p>
          <a:p>
            <a:r>
              <a:rPr lang="en-US" dirty="0"/>
              <a:t>Faculty Handbook</a:t>
            </a:r>
          </a:p>
          <a:p>
            <a:endParaRPr lang="en-US" dirty="0"/>
          </a:p>
        </p:txBody>
      </p:sp>
      <p:pic>
        <p:nvPicPr>
          <p:cNvPr id="5" name="Picture 4" descr="Writing an appointment on a paper agenda">
            <a:extLst>
              <a:ext uri="{FF2B5EF4-FFF2-40B4-BE49-F238E27FC236}">
                <a16:creationId xmlns:a16="http://schemas.microsoft.com/office/drawing/2014/main" id="{63695147-46D7-ADD8-FC42-893719C47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437" b="-1"/>
          <a:stretch/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9955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EE195C-CD6A-D16B-AEBC-C84E21651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Your Numbers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72DA7-CFD2-344B-3A5F-B3289E841C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 fontAlgn="base"/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End of Course Survey Dashboard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Contains School end of course survey data back to 2018 </a:t>
            </a:r>
          </a:p>
          <a:p>
            <a:pPr algn="l" rtl="0" fontAlgn="base"/>
            <a:endParaRPr lang="en-US" sz="1800" b="0" i="0" u="sng" strike="noStrike" dirty="0">
              <a:solidFill>
                <a:srgbClr val="0563C1"/>
              </a:solidFill>
              <a:effectLst/>
              <a:latin typeface="Calibri" panose="020F0502020204030204" pitchFamily="34" charset="0"/>
              <a:hlinkClick r:id="rId3"/>
            </a:endParaRPr>
          </a:p>
          <a:p>
            <a:pPr algn="l" rtl="0" fontAlgn="base"/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Learning Outcome Dashboard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Contains School programmatic and general education learning outcome results </a:t>
            </a:r>
          </a:p>
          <a:p>
            <a:pPr algn="l" rtl="0" fontAlgn="base"/>
            <a:endParaRPr lang="en-US" sz="1800" b="0" i="0" u="sng" strike="noStrike" dirty="0">
              <a:solidFill>
                <a:srgbClr val="0563C1"/>
              </a:solidFill>
              <a:effectLst/>
              <a:latin typeface="Calibri" panose="020F0502020204030204" pitchFamily="34" charset="0"/>
              <a:hlinkClick r:id="rId4"/>
            </a:endParaRPr>
          </a:p>
          <a:p>
            <a:pPr algn="l" rtl="0" fontAlgn="base"/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Graduation Rate Dashboard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Contains university-wide graduation rates </a:t>
            </a:r>
          </a:p>
          <a:p>
            <a:pPr algn="l" rtl="0" fontAlgn="base"/>
            <a:endParaRPr lang="en-US" sz="1800" b="0" i="0" u="sng" strike="noStrike" dirty="0">
              <a:solidFill>
                <a:srgbClr val="0563C1"/>
              </a:solidFill>
              <a:effectLst/>
              <a:latin typeface="Calibri" panose="020F0502020204030204" pitchFamily="34" charset="0"/>
              <a:hlinkClick r:id="rId5"/>
            </a:endParaRPr>
          </a:p>
          <a:p>
            <a:pPr algn="l" rtl="0" fontAlgn="base"/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5"/>
              </a:rPr>
              <a:t>Retention Rate Dashboard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Contains School retention rates </a:t>
            </a:r>
          </a:p>
          <a:p>
            <a:pPr algn="l" rtl="0" fontAlgn="base"/>
            <a:endParaRPr lang="en-US" sz="1800" b="0" i="0" u="sng" strike="noStrike" dirty="0">
              <a:solidFill>
                <a:srgbClr val="0563C1"/>
              </a:solidFill>
              <a:effectLst/>
              <a:latin typeface="Calibri" panose="020F0502020204030204" pitchFamily="34" charset="0"/>
              <a:hlinkClick r:id="rId6"/>
            </a:endParaRPr>
          </a:p>
          <a:p>
            <a:pPr lvl="1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23FF4A-58DF-87EB-7088-8DC168953C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l" rtl="0" fontAlgn="base"/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6"/>
              </a:rPr>
              <a:t>Alumni Survey Dashboard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Contains School alumni survey results back to 2014 </a:t>
            </a:r>
          </a:p>
          <a:p>
            <a:pPr algn="l" rtl="0" fontAlgn="base"/>
            <a:endParaRPr lang="en-US" sz="1800" b="0" i="0" u="sng" strike="noStrike" dirty="0">
              <a:solidFill>
                <a:srgbClr val="0563C1"/>
              </a:solidFill>
              <a:effectLst/>
              <a:latin typeface="Calibri" panose="020F0502020204030204" pitchFamily="34" charset="0"/>
              <a:hlinkClick r:id="rId7"/>
            </a:endParaRPr>
          </a:p>
          <a:p>
            <a:pPr algn="l" rtl="0" fontAlgn="base"/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7"/>
              </a:rPr>
              <a:t>Academic Integrity Dashboard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Contains Academic Integrity violation results </a:t>
            </a:r>
          </a:p>
          <a:p>
            <a:pPr algn="l" rtl="0" fontAlgn="base"/>
            <a:endParaRPr lang="en-US" sz="1800" b="0" i="0" u="sng" strike="noStrike" dirty="0">
              <a:solidFill>
                <a:srgbClr val="0563C1"/>
              </a:solidFill>
              <a:effectLst/>
              <a:latin typeface="Calibri" panose="020F0502020204030204" pitchFamily="34" charset="0"/>
              <a:hlinkClick r:id="rId8"/>
            </a:endParaRPr>
          </a:p>
          <a:p>
            <a:pPr algn="l" rtl="0" fontAlgn="base"/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8"/>
              </a:rPr>
              <a:t>ASC – End of Course Survey Dashboard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Contains ASC end of course survey data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964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ost University Color Standards">
      <a:dk1>
        <a:srgbClr val="000000"/>
      </a:dk1>
      <a:lt1>
        <a:srgbClr val="FFFFFF"/>
      </a:lt1>
      <a:dk2>
        <a:srgbClr val="642A4D"/>
      </a:dk2>
      <a:lt2>
        <a:srgbClr val="D4D4D4"/>
      </a:lt2>
      <a:accent1>
        <a:srgbClr val="642A4D"/>
      </a:accent1>
      <a:accent2>
        <a:srgbClr val="FC7E1E"/>
      </a:accent2>
      <a:accent3>
        <a:srgbClr val="F9DF19"/>
      </a:accent3>
      <a:accent4>
        <a:srgbClr val="917057"/>
      </a:accent4>
      <a:accent5>
        <a:srgbClr val="6BC3D4"/>
      </a:accent5>
      <a:accent6>
        <a:srgbClr val="F8EFDE"/>
      </a:accent6>
      <a:hlink>
        <a:srgbClr val="FEE02D"/>
      </a:hlink>
      <a:folHlink>
        <a:srgbClr val="8FC9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1DE6B7F-96D3-0A4E-BC66-0B3173702A94}" vid="{4AE6B151-34BF-364F-8A49-D6479D519F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AB611D29272644BEC74E552D1279D2" ma:contentTypeVersion="13" ma:contentTypeDescription="Create a new document." ma:contentTypeScope="" ma:versionID="0b27e0f781c1be9f01c91d5b8ecbd54f">
  <xsd:schema xmlns:xsd="http://www.w3.org/2001/XMLSchema" xmlns:xs="http://www.w3.org/2001/XMLSchema" xmlns:p="http://schemas.microsoft.com/office/2006/metadata/properties" xmlns:ns3="73d140ba-6189-41cf-b3c4-f2837817931c" xmlns:ns4="ec358dec-5186-4a70-9934-7ee9d7d45ab7" targetNamespace="http://schemas.microsoft.com/office/2006/metadata/properties" ma:root="true" ma:fieldsID="ae7086b917e5d990d8134ff59bb2ed5f" ns3:_="" ns4:_="">
    <xsd:import namespace="73d140ba-6189-41cf-b3c4-f2837817931c"/>
    <xsd:import namespace="ec358dec-5186-4a70-9934-7ee9d7d45a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140ba-6189-41cf-b3c4-f283781793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358dec-5186-4a70-9934-7ee9d7d45ab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B946B4-A2AF-4705-957B-7BA4685B1188}">
  <ds:schemaRefs>
    <ds:schemaRef ds:uri="http://schemas.microsoft.com/office/2006/metadata/properties"/>
    <ds:schemaRef ds:uri="ec358dec-5186-4a70-9934-7ee9d7d45ab7"/>
    <ds:schemaRef ds:uri="http://purl.org/dc/terms/"/>
    <ds:schemaRef ds:uri="http://schemas.openxmlformats.org/package/2006/metadata/core-properties"/>
    <ds:schemaRef ds:uri="73d140ba-6189-41cf-b3c4-f2837817931c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837A8BF-AFC7-46E2-AA7B-E656059886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1574C0-17A4-4D83-AD2B-D1623A2DD8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d140ba-6189-41cf-b3c4-f2837817931c"/>
    <ds:schemaRef ds:uri="ec358dec-5186-4a70-9934-7ee9d7d45a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10812</TotalTime>
  <Words>633</Words>
  <Application>Microsoft Office PowerPoint</Application>
  <PresentationFormat>On-screen Show (4:3)</PresentationFormat>
  <Paragraphs>140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Lato Regular</vt:lpstr>
      <vt:lpstr>Newslab</vt:lpstr>
      <vt:lpstr>Segoe UI</vt:lpstr>
      <vt:lpstr>Office Theme</vt:lpstr>
      <vt:lpstr> </vt:lpstr>
      <vt:lpstr>Agenda</vt:lpstr>
      <vt:lpstr>The Accreditation Triad</vt:lpstr>
      <vt:lpstr>The Accreditation Triad</vt:lpstr>
      <vt:lpstr>The Accreditation Triad</vt:lpstr>
      <vt:lpstr>The Accreditation Triad</vt:lpstr>
      <vt:lpstr>Being prepared</vt:lpstr>
      <vt:lpstr>Tools and Resources</vt:lpstr>
      <vt:lpstr>Know Your Numbers</vt:lpstr>
      <vt:lpstr>Advisory Board / Industry Feedback</vt:lpstr>
      <vt:lpstr>Answering Questions</vt:lpstr>
      <vt:lpstr>NECHE Reaffirmation Cycle</vt:lpstr>
      <vt:lpstr>NECHE Site Visit – What to Expect</vt:lpstr>
      <vt:lpstr>Cost of Non-Compliance</vt:lpstr>
      <vt:lpstr>Areas That Create Issues What can YOU do?</vt:lpstr>
      <vt:lpstr>Accreditation Visit</vt:lpstr>
      <vt:lpstr>Number of Areas of Non-Compliance</vt:lpstr>
      <vt:lpstr>Reach Out with Questions and for Assistance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Accreditation Training 2020</dc:title>
  <dc:creator>Tom Bryant</dc:creator>
  <cp:lastModifiedBy>Bodimer, Jeffrey</cp:lastModifiedBy>
  <cp:revision>54</cp:revision>
  <cp:lastPrinted>2020-07-05T14:50:10Z</cp:lastPrinted>
  <dcterms:created xsi:type="dcterms:W3CDTF">2020-07-05T01:26:55Z</dcterms:created>
  <dcterms:modified xsi:type="dcterms:W3CDTF">2024-01-02T19:01:43Z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0x01010032AB611D29272644BEC74E552D1279D2</vt:lpwstr>
  </property>
</Properties>
</file>